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a3355af1041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713265941b4edf"/>
  </p:sldMasterIdLst>
  <p:sldIdLst>
    <p:sldId xmlns:r="http://schemas.openxmlformats.org/officeDocument/2006/relationships" id="256" r:id="R4676fbee3d6d41ff"/>
    <p:sldId xmlns:r="http://schemas.openxmlformats.org/officeDocument/2006/relationships" id="257" r:id="R6be7f2c5b4144d25"/>
    <p:sldId xmlns:r="http://schemas.openxmlformats.org/officeDocument/2006/relationships" id="258" r:id="R1d15b69f7f5c4592"/>
    <p:sldId xmlns:r="http://schemas.openxmlformats.org/officeDocument/2006/relationships" id="259" r:id="Ra16a9760c6d74153"/>
    <p:sldId xmlns:r="http://schemas.openxmlformats.org/officeDocument/2006/relationships" id="260" r:id="Ra6eb8926a9f246c3"/>
    <p:sldId xmlns:r="http://schemas.openxmlformats.org/officeDocument/2006/relationships" id="261" r:id="R8e3755c689804dd5"/>
    <p:sldId xmlns:r="http://schemas.openxmlformats.org/officeDocument/2006/relationships" id="262" r:id="Re074ffcf4e7c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13265941b4edf" /><Relationship Type="http://schemas.openxmlformats.org/officeDocument/2006/relationships/slide" Target="/ppt/slides/slide1.xml" Id="R4676fbee3d6d41ff" /><Relationship Type="http://schemas.openxmlformats.org/officeDocument/2006/relationships/slide" Target="/ppt/slides/slide2.xml" Id="R6be7f2c5b4144d25" /><Relationship Type="http://schemas.openxmlformats.org/officeDocument/2006/relationships/slide" Target="/ppt/slides/slide3.xml" Id="R1d15b69f7f5c4592" /><Relationship Type="http://schemas.openxmlformats.org/officeDocument/2006/relationships/slide" Target="/ppt/slides/slide4.xml" Id="Ra16a9760c6d74153" /><Relationship Type="http://schemas.openxmlformats.org/officeDocument/2006/relationships/slide" Target="/ppt/slides/slide5.xml" Id="Ra6eb8926a9f246c3" /><Relationship Type="http://schemas.openxmlformats.org/officeDocument/2006/relationships/slide" Target="/ppt/slides/slide6.xml" Id="R8e3755c689804dd5" /><Relationship Type="http://schemas.openxmlformats.org/officeDocument/2006/relationships/slide" Target="/ppt/slides/slide7.xml" Id="Re074ffcf4e7c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dd9d5ab83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728c6fb134ff4" /><Relationship Type="http://schemas.openxmlformats.org/officeDocument/2006/relationships/theme" Target="/ppt/slideMasters/theme/theme1.xml" Id="R8550bb240788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728c6fb13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44693f9f9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c2a870454b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c6ff6f0241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51e2446746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b672eb0841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81803543c4d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15249e23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RTH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RTH PROSJEKT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841 313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CLAES EGIL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04 99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997 079 760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RTH PROSJEKT AS</a:t>
            </a:r>
          </a:p>
        </p:txBody>
      </p:sp>
    </p:spTree>
  </p:cSld>
  <p:clrMapOvr>
    <a:masterClrMapping xmlns:a="http://schemas.openxmlformats.org/drawingml/2006/main"/>
  </p:clrMapOvr>
</p:sld>
</file>