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69b2f46ad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beecdb6844fc5"/>
  </p:sldMasterIdLst>
  <p:sldIdLst>
    <p:sldId xmlns:r="http://schemas.openxmlformats.org/officeDocument/2006/relationships" id="256" r:id="R4e9092481f3c4566"/>
    <p:sldId xmlns:r="http://schemas.openxmlformats.org/officeDocument/2006/relationships" id="257" r:id="R9adafcd6624a4a30"/>
    <p:sldId xmlns:r="http://schemas.openxmlformats.org/officeDocument/2006/relationships" id="258" r:id="Rae78fc125b9e4ce6"/>
    <p:sldId xmlns:r="http://schemas.openxmlformats.org/officeDocument/2006/relationships" id="259" r:id="R3c593bb573564116"/>
    <p:sldId xmlns:r="http://schemas.openxmlformats.org/officeDocument/2006/relationships" id="260" r:id="R79394a1cab314624"/>
    <p:sldId xmlns:r="http://schemas.openxmlformats.org/officeDocument/2006/relationships" id="261" r:id="R95aea388c4be4726"/>
    <p:sldId xmlns:r="http://schemas.openxmlformats.org/officeDocument/2006/relationships" id="262" r:id="Rc1bb5089c000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beecdb6844fc5" /><Relationship Type="http://schemas.openxmlformats.org/officeDocument/2006/relationships/slide" Target="/ppt/slides/slide1.xml" Id="R4e9092481f3c4566" /><Relationship Type="http://schemas.openxmlformats.org/officeDocument/2006/relationships/slide" Target="/ppt/slides/slide2.xml" Id="R9adafcd6624a4a30" /><Relationship Type="http://schemas.openxmlformats.org/officeDocument/2006/relationships/slide" Target="/ppt/slides/slide3.xml" Id="Rae78fc125b9e4ce6" /><Relationship Type="http://schemas.openxmlformats.org/officeDocument/2006/relationships/slide" Target="/ppt/slides/slide4.xml" Id="R3c593bb573564116" /><Relationship Type="http://schemas.openxmlformats.org/officeDocument/2006/relationships/slide" Target="/ppt/slides/slide5.xml" Id="R79394a1cab314624" /><Relationship Type="http://schemas.openxmlformats.org/officeDocument/2006/relationships/slide" Target="/ppt/slides/slide6.xml" Id="R95aea388c4be4726" /><Relationship Type="http://schemas.openxmlformats.org/officeDocument/2006/relationships/slide" Target="/ppt/slides/slide7.xml" Id="Rc1bb5089c000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3abae17cd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5c1d88734635" /><Relationship Type="http://schemas.openxmlformats.org/officeDocument/2006/relationships/theme" Target="/ppt/slideMasters/theme/theme1.xml" Id="R8b71636d0a01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45c1d8873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6df28565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ee721eb4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004bab47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fe510f6d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0a8d5066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fe434f9e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2dc0c34d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RØRLEGGERSERVICE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HANS-A SAMLAND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RØRLEGGERSERVICE AS</a:t>
            </a:r>
          </a:p>
        </p:txBody>
      </p:sp>
    </p:spTree>
  </p:cSld>
  <p:clrMapOvr>
    <a:masterClrMapping xmlns:a="http://schemas.openxmlformats.org/drawingml/2006/main"/>
  </p:clrMapOvr>
</p:sld>
</file>