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328d712ef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391379dcf47f6"/>
  </p:sldMasterIdLst>
  <p:sldIdLst>
    <p:sldId xmlns:r="http://schemas.openxmlformats.org/officeDocument/2006/relationships" id="256" r:id="Ra0e447972bb84f2f"/>
    <p:sldId xmlns:r="http://schemas.openxmlformats.org/officeDocument/2006/relationships" id="257" r:id="R1132506bcce24c1a"/>
    <p:sldId xmlns:r="http://schemas.openxmlformats.org/officeDocument/2006/relationships" id="258" r:id="Re1f00d1a0edf4f01"/>
    <p:sldId xmlns:r="http://schemas.openxmlformats.org/officeDocument/2006/relationships" id="259" r:id="Raaa0fa40b1774d51"/>
    <p:sldId xmlns:r="http://schemas.openxmlformats.org/officeDocument/2006/relationships" id="260" r:id="R5287a8dd0d3c4543"/>
    <p:sldId xmlns:r="http://schemas.openxmlformats.org/officeDocument/2006/relationships" id="261" r:id="R6210bbbd534d42af"/>
    <p:sldId xmlns:r="http://schemas.openxmlformats.org/officeDocument/2006/relationships" id="262" r:id="Rb34d55734fc7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391379dcf47f6" /><Relationship Type="http://schemas.openxmlformats.org/officeDocument/2006/relationships/slide" Target="/ppt/slides/slide1.xml" Id="Ra0e447972bb84f2f" /><Relationship Type="http://schemas.openxmlformats.org/officeDocument/2006/relationships/slide" Target="/ppt/slides/slide2.xml" Id="R1132506bcce24c1a" /><Relationship Type="http://schemas.openxmlformats.org/officeDocument/2006/relationships/slide" Target="/ppt/slides/slide3.xml" Id="Re1f00d1a0edf4f01" /><Relationship Type="http://schemas.openxmlformats.org/officeDocument/2006/relationships/slide" Target="/ppt/slides/slide4.xml" Id="Raaa0fa40b1774d51" /><Relationship Type="http://schemas.openxmlformats.org/officeDocument/2006/relationships/slide" Target="/ppt/slides/slide5.xml" Id="R5287a8dd0d3c4543" /><Relationship Type="http://schemas.openxmlformats.org/officeDocument/2006/relationships/slide" Target="/ppt/slides/slide6.xml" Id="R6210bbbd534d42af" /><Relationship Type="http://schemas.openxmlformats.org/officeDocument/2006/relationships/slide" Target="/ppt/slides/slide7.xml" Id="Rb34d55734fc7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2350bd703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66205fb61494b" /><Relationship Type="http://schemas.openxmlformats.org/officeDocument/2006/relationships/theme" Target="/ppt/slideMasters/theme/theme1.xml" Id="R0e1872994c8e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66205fb61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6cf633e2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b416f3d19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b4c3ee953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b817ad3d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b240ebc5d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e979b616d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cab101993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THORLEIF SUNDE AKSJESELSKAP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THORLEIF SUNDE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SUNDE AKSJESELSKAP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THORLEIF SUNDE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THORLEIF SUNDE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THORLEIF SUNDE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111 166 841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116 332 141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THORLEIF SUNDE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VICUNA HOLDING AS  –  69,5 %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SUNDE HOLDING AS  –  30,5 %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THORLEIF SUNDE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997 083 288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THORLEIF SUNDE AKSJESELSKAP</a:t>
            </a:r>
          </a:p>
        </p:txBody>
      </p:sp>
    </p:spTree>
  </p:cSld>
  <p:clrMapOvr>
    <a:masterClrMapping xmlns:a="http://schemas.openxmlformats.org/drawingml/2006/main"/>
  </p:clrMapOvr>
</p:sld>
</file>