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29917c2b543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1b36224d74213"/>
  </p:sldMasterIdLst>
  <p:sldIdLst>
    <p:sldId xmlns:r="http://schemas.openxmlformats.org/officeDocument/2006/relationships" id="256" r:id="R19d01ce5f5de4209"/>
    <p:sldId xmlns:r="http://schemas.openxmlformats.org/officeDocument/2006/relationships" id="257" r:id="Rb6795b72c6d44c55"/>
    <p:sldId xmlns:r="http://schemas.openxmlformats.org/officeDocument/2006/relationships" id="258" r:id="Rada819ec384a4a8c"/>
    <p:sldId xmlns:r="http://schemas.openxmlformats.org/officeDocument/2006/relationships" id="259" r:id="Rbd56baccfd9f4dfa"/>
    <p:sldId xmlns:r="http://schemas.openxmlformats.org/officeDocument/2006/relationships" id="260" r:id="R8a9ea3c338dd4e63"/>
    <p:sldId xmlns:r="http://schemas.openxmlformats.org/officeDocument/2006/relationships" id="261" r:id="R96fc06dca9894b86"/>
    <p:sldId xmlns:r="http://schemas.openxmlformats.org/officeDocument/2006/relationships" id="262" r:id="Rc244de8dd75c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1b36224d74213" /><Relationship Type="http://schemas.openxmlformats.org/officeDocument/2006/relationships/slide" Target="/ppt/slides/slide1.xml" Id="R19d01ce5f5de4209" /><Relationship Type="http://schemas.openxmlformats.org/officeDocument/2006/relationships/slide" Target="/ppt/slides/slide2.xml" Id="Rb6795b72c6d44c55" /><Relationship Type="http://schemas.openxmlformats.org/officeDocument/2006/relationships/slide" Target="/ppt/slides/slide3.xml" Id="Rada819ec384a4a8c" /><Relationship Type="http://schemas.openxmlformats.org/officeDocument/2006/relationships/slide" Target="/ppt/slides/slide4.xml" Id="Rbd56baccfd9f4dfa" /><Relationship Type="http://schemas.openxmlformats.org/officeDocument/2006/relationships/slide" Target="/ppt/slides/slide5.xml" Id="R8a9ea3c338dd4e63" /><Relationship Type="http://schemas.openxmlformats.org/officeDocument/2006/relationships/slide" Target="/ppt/slides/slide6.xml" Id="R96fc06dca9894b86" /><Relationship Type="http://schemas.openxmlformats.org/officeDocument/2006/relationships/slide" Target="/ppt/slides/slide7.xml" Id="Rc244de8dd75c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5f65a6a99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f3b8c6e774d27" /><Relationship Type="http://schemas.openxmlformats.org/officeDocument/2006/relationships/theme" Target="/ppt/slideMasters/theme/theme1.xml" Id="Rece777f6694f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f3b8c6e77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fadbfd92f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4d36f64d749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d10fa480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4b3778298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45d59deb6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d2eb26e19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72a94ce9644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BETONGSERVICE HAUGESUND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BETONGSERVICE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BETONGSERVICE HAUGESUND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BETONGSERVICE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BETONGSERVICE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BETONGSERVICE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−321 804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488 206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BETONGSERVICE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BETONGSERVICE HAUGESUND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Skares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997 091 124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BETONGSERVICE HAUGESUND AS</a:t>
            </a:r>
          </a:p>
        </p:txBody>
      </p:sp>
    </p:spTree>
  </p:cSld>
  <p:clrMapOvr>
    <a:masterClrMapping xmlns:a="http://schemas.openxmlformats.org/drawingml/2006/main"/>
  </p:clrMapOvr>
</p:sld>
</file>