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810cb6f6c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e2caf61124854"/>
  </p:sldMasterIdLst>
  <p:sldIdLst>
    <p:sldId xmlns:r="http://schemas.openxmlformats.org/officeDocument/2006/relationships" id="256" r:id="Rf5b97ed41d9f4092"/>
    <p:sldId xmlns:r="http://schemas.openxmlformats.org/officeDocument/2006/relationships" id="257" r:id="Rdeca81d351574386"/>
    <p:sldId xmlns:r="http://schemas.openxmlformats.org/officeDocument/2006/relationships" id="258" r:id="R398e563ab256475d"/>
    <p:sldId xmlns:r="http://schemas.openxmlformats.org/officeDocument/2006/relationships" id="259" r:id="R474464a9a6884c7c"/>
    <p:sldId xmlns:r="http://schemas.openxmlformats.org/officeDocument/2006/relationships" id="260" r:id="R4bb1bf3c809446e7"/>
    <p:sldId xmlns:r="http://schemas.openxmlformats.org/officeDocument/2006/relationships" id="261" r:id="Rf6172a252a424dae"/>
    <p:sldId xmlns:r="http://schemas.openxmlformats.org/officeDocument/2006/relationships" id="262" r:id="R7172a8eb7faa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2caf61124854" /><Relationship Type="http://schemas.openxmlformats.org/officeDocument/2006/relationships/slide" Target="/ppt/slides/slide1.xml" Id="Rf5b97ed41d9f4092" /><Relationship Type="http://schemas.openxmlformats.org/officeDocument/2006/relationships/slide" Target="/ppt/slides/slide2.xml" Id="Rdeca81d351574386" /><Relationship Type="http://schemas.openxmlformats.org/officeDocument/2006/relationships/slide" Target="/ppt/slides/slide3.xml" Id="R398e563ab256475d" /><Relationship Type="http://schemas.openxmlformats.org/officeDocument/2006/relationships/slide" Target="/ppt/slides/slide4.xml" Id="R474464a9a6884c7c" /><Relationship Type="http://schemas.openxmlformats.org/officeDocument/2006/relationships/slide" Target="/ppt/slides/slide5.xml" Id="R4bb1bf3c809446e7" /><Relationship Type="http://schemas.openxmlformats.org/officeDocument/2006/relationships/slide" Target="/ppt/slides/slide6.xml" Id="Rf6172a252a424dae" /><Relationship Type="http://schemas.openxmlformats.org/officeDocument/2006/relationships/slide" Target="/ppt/slides/slide7.xml" Id="R7172a8eb7faa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60cb84906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19b39a944066" /><Relationship Type="http://schemas.openxmlformats.org/officeDocument/2006/relationships/theme" Target="/ppt/slideMasters/theme/theme1.xml" Id="R179b09baf0e8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119b39a94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0f3b97d4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487d894d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d97a4871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501a718a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cfe88bb2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3d716deeb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2e4d2f55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KARSTEN MIKALSEN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KARSTEN MIKALSEN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35 992 850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20 749 119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ANDRE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CLAUS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ESPEN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KARSTEN MIKALSEN AS</a:t>
            </a:r>
          </a:p>
        </p:txBody>
      </p:sp>
    </p:spTree>
  </p:cSld>
  <p:clrMapOvr>
    <a:masterClrMapping xmlns:a="http://schemas.openxmlformats.org/drawingml/2006/main"/>
  </p:clrMapOvr>
</p:sld>
</file>