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672419782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a2c9bcd7049d5"/>
  </p:sldMasterIdLst>
  <p:sldIdLst>
    <p:sldId xmlns:r="http://schemas.openxmlformats.org/officeDocument/2006/relationships" id="256" r:id="R838dedef3758455d"/>
    <p:sldId xmlns:r="http://schemas.openxmlformats.org/officeDocument/2006/relationships" id="257" r:id="R54e0d4eb26ff4408"/>
    <p:sldId xmlns:r="http://schemas.openxmlformats.org/officeDocument/2006/relationships" id="258" r:id="R26899fb248944876"/>
    <p:sldId xmlns:r="http://schemas.openxmlformats.org/officeDocument/2006/relationships" id="259" r:id="Rc4e71e4853a24e6a"/>
    <p:sldId xmlns:r="http://schemas.openxmlformats.org/officeDocument/2006/relationships" id="260" r:id="Rb304511b88af4bc3"/>
    <p:sldId xmlns:r="http://schemas.openxmlformats.org/officeDocument/2006/relationships" id="261" r:id="R8c8b75f6a293483c"/>
    <p:sldId xmlns:r="http://schemas.openxmlformats.org/officeDocument/2006/relationships" id="262" r:id="R09cbc0ff9360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a2c9bcd7049d5" /><Relationship Type="http://schemas.openxmlformats.org/officeDocument/2006/relationships/slide" Target="/ppt/slides/slide1.xml" Id="R838dedef3758455d" /><Relationship Type="http://schemas.openxmlformats.org/officeDocument/2006/relationships/slide" Target="/ppt/slides/slide2.xml" Id="R54e0d4eb26ff4408" /><Relationship Type="http://schemas.openxmlformats.org/officeDocument/2006/relationships/slide" Target="/ppt/slides/slide3.xml" Id="R26899fb248944876" /><Relationship Type="http://schemas.openxmlformats.org/officeDocument/2006/relationships/slide" Target="/ppt/slides/slide4.xml" Id="Rc4e71e4853a24e6a" /><Relationship Type="http://schemas.openxmlformats.org/officeDocument/2006/relationships/slide" Target="/ppt/slides/slide5.xml" Id="Rb304511b88af4bc3" /><Relationship Type="http://schemas.openxmlformats.org/officeDocument/2006/relationships/slide" Target="/ppt/slides/slide6.xml" Id="R8c8b75f6a293483c" /><Relationship Type="http://schemas.openxmlformats.org/officeDocument/2006/relationships/slide" Target="/ppt/slides/slide7.xml" Id="R09cbc0ff9360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66f23448c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409ac5404916" /><Relationship Type="http://schemas.openxmlformats.org/officeDocument/2006/relationships/theme" Target="/ppt/slideMasters/theme/theme1.xml" Id="R96a5dc3cde25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c409ac540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4fe3b3e0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51c2eb39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e2db289b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baca047a9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7335c6f7a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ddcf514d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98e7d6db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12 652 475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JONNY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997 096 096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 HOLDING AS</a:t>
            </a:r>
          </a:p>
        </p:txBody>
      </p:sp>
    </p:spTree>
  </p:cSld>
  <p:clrMapOvr>
    <a:masterClrMapping xmlns:a="http://schemas.openxmlformats.org/drawingml/2006/main"/>
  </p:clrMapOvr>
</p:sld>
</file>