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4b4fa193e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697cf74a6468c"/>
  </p:sldMasterIdLst>
  <p:sldIdLst>
    <p:sldId xmlns:r="http://schemas.openxmlformats.org/officeDocument/2006/relationships" id="256" r:id="R7b157521f96a4ae1"/>
    <p:sldId xmlns:r="http://schemas.openxmlformats.org/officeDocument/2006/relationships" id="257" r:id="R8114158ae1004c80"/>
    <p:sldId xmlns:r="http://schemas.openxmlformats.org/officeDocument/2006/relationships" id="258" r:id="R940953b55cf94c8c"/>
    <p:sldId xmlns:r="http://schemas.openxmlformats.org/officeDocument/2006/relationships" id="259" r:id="R6cb33b44341749b4"/>
    <p:sldId xmlns:r="http://schemas.openxmlformats.org/officeDocument/2006/relationships" id="260" r:id="R4fff6a0c323b45c2"/>
    <p:sldId xmlns:r="http://schemas.openxmlformats.org/officeDocument/2006/relationships" id="261" r:id="R5c59d7dd98d4445f"/>
    <p:sldId xmlns:r="http://schemas.openxmlformats.org/officeDocument/2006/relationships" id="262" r:id="Rcb0a28779e58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697cf74a6468c" /><Relationship Type="http://schemas.openxmlformats.org/officeDocument/2006/relationships/slide" Target="/ppt/slides/slide1.xml" Id="R7b157521f96a4ae1" /><Relationship Type="http://schemas.openxmlformats.org/officeDocument/2006/relationships/slide" Target="/ppt/slides/slide2.xml" Id="R8114158ae1004c80" /><Relationship Type="http://schemas.openxmlformats.org/officeDocument/2006/relationships/slide" Target="/ppt/slides/slide3.xml" Id="R940953b55cf94c8c" /><Relationship Type="http://schemas.openxmlformats.org/officeDocument/2006/relationships/slide" Target="/ppt/slides/slide4.xml" Id="R6cb33b44341749b4" /><Relationship Type="http://schemas.openxmlformats.org/officeDocument/2006/relationships/slide" Target="/ppt/slides/slide5.xml" Id="R4fff6a0c323b45c2" /><Relationship Type="http://schemas.openxmlformats.org/officeDocument/2006/relationships/slide" Target="/ppt/slides/slide6.xml" Id="R5c59d7dd98d4445f" /><Relationship Type="http://schemas.openxmlformats.org/officeDocument/2006/relationships/slide" Target="/ppt/slides/slide7.xml" Id="Rcb0a28779e58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bdbbef32e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7334e016146b9" /><Relationship Type="http://schemas.openxmlformats.org/officeDocument/2006/relationships/theme" Target="/ppt/slideMasters/theme/theme1.xml" Id="R50a7ee742cd5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7334e0161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cbfc0ccb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f954b474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8171d4ffb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a9c07d8b7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2d9698ff3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da738a658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b52f1eaf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KYRKJEBØ DAGLEGVARER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KYRKJEBØ DAGLEGVARER AS ble etablert [år] og holder til i Kyrkjebø.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15 574 466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6 582 959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MARIE LJOTEBØ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CESILIE LJOTEBØ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MAGNE LJOTEBØ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MARIE LJOTEBØ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CESILIE LJOTEBØ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MAGNE LJOTEBØ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6995 Kyrkjebø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71 11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997 097 548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