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4deecd97e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5283772234a32"/>
  </p:sldMasterIdLst>
  <p:sldIdLst>
    <p:sldId xmlns:r="http://schemas.openxmlformats.org/officeDocument/2006/relationships" id="256" r:id="Rb262372d294047e5"/>
    <p:sldId xmlns:r="http://schemas.openxmlformats.org/officeDocument/2006/relationships" id="257" r:id="R512c08690d0c455d"/>
    <p:sldId xmlns:r="http://schemas.openxmlformats.org/officeDocument/2006/relationships" id="258" r:id="Rd2fe5dc3800249f6"/>
    <p:sldId xmlns:r="http://schemas.openxmlformats.org/officeDocument/2006/relationships" id="259" r:id="Rac50e779fff041a3"/>
    <p:sldId xmlns:r="http://schemas.openxmlformats.org/officeDocument/2006/relationships" id="260" r:id="R5f132979a8864027"/>
    <p:sldId xmlns:r="http://schemas.openxmlformats.org/officeDocument/2006/relationships" id="261" r:id="R93fffcbe494045da"/>
    <p:sldId xmlns:r="http://schemas.openxmlformats.org/officeDocument/2006/relationships" id="262" r:id="R67abaff94daa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5283772234a32" /><Relationship Type="http://schemas.openxmlformats.org/officeDocument/2006/relationships/slide" Target="/ppt/slides/slide1.xml" Id="Rb262372d294047e5" /><Relationship Type="http://schemas.openxmlformats.org/officeDocument/2006/relationships/slide" Target="/ppt/slides/slide2.xml" Id="R512c08690d0c455d" /><Relationship Type="http://schemas.openxmlformats.org/officeDocument/2006/relationships/slide" Target="/ppt/slides/slide3.xml" Id="Rd2fe5dc3800249f6" /><Relationship Type="http://schemas.openxmlformats.org/officeDocument/2006/relationships/slide" Target="/ppt/slides/slide4.xml" Id="Rac50e779fff041a3" /><Relationship Type="http://schemas.openxmlformats.org/officeDocument/2006/relationships/slide" Target="/ppt/slides/slide5.xml" Id="R5f132979a8864027" /><Relationship Type="http://schemas.openxmlformats.org/officeDocument/2006/relationships/slide" Target="/ppt/slides/slide6.xml" Id="R93fffcbe494045da" /><Relationship Type="http://schemas.openxmlformats.org/officeDocument/2006/relationships/slide" Target="/ppt/slides/slide7.xml" Id="R67abaff94daa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892371f4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bd7c711448ae" /><Relationship Type="http://schemas.openxmlformats.org/officeDocument/2006/relationships/theme" Target="/ppt/slideMasters/theme/theme1.xml" Id="R31fe4e14159c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3bd7c7114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d080e89c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93a678e7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c4c2fe94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1c168136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320c4889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5e8bc759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1abfdbe1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GEIR SUNDAL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GEIR SUNDAL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10 812 633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4 841 806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3173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SUNDAL AS</a:t>
            </a:r>
          </a:p>
        </p:txBody>
      </p:sp>
    </p:spTree>
  </p:cSld>
  <p:clrMapOvr>
    <a:masterClrMapping xmlns:a="http://schemas.openxmlformats.org/drawingml/2006/main"/>
  </p:clrMapOvr>
</p:sld>
</file>