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9c30d9f59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fdd54f9044aad"/>
  </p:sldMasterIdLst>
  <p:sldIdLst>
    <p:sldId xmlns:r="http://schemas.openxmlformats.org/officeDocument/2006/relationships" id="256" r:id="R3b86db4dac23483e"/>
    <p:sldId xmlns:r="http://schemas.openxmlformats.org/officeDocument/2006/relationships" id="257" r:id="Re0f33c4b271c469b"/>
    <p:sldId xmlns:r="http://schemas.openxmlformats.org/officeDocument/2006/relationships" id="258" r:id="Rd5ed2941428d4322"/>
    <p:sldId xmlns:r="http://schemas.openxmlformats.org/officeDocument/2006/relationships" id="259" r:id="Rab94fb07c0c447b1"/>
    <p:sldId xmlns:r="http://schemas.openxmlformats.org/officeDocument/2006/relationships" id="260" r:id="R651be0a03cf640a6"/>
    <p:sldId xmlns:r="http://schemas.openxmlformats.org/officeDocument/2006/relationships" id="261" r:id="R90eb537905814d8b"/>
    <p:sldId xmlns:r="http://schemas.openxmlformats.org/officeDocument/2006/relationships" id="262" r:id="Rdaba6e20b37c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fdd54f9044aad" /><Relationship Type="http://schemas.openxmlformats.org/officeDocument/2006/relationships/slide" Target="/ppt/slides/slide1.xml" Id="R3b86db4dac23483e" /><Relationship Type="http://schemas.openxmlformats.org/officeDocument/2006/relationships/slide" Target="/ppt/slides/slide2.xml" Id="Re0f33c4b271c469b" /><Relationship Type="http://schemas.openxmlformats.org/officeDocument/2006/relationships/slide" Target="/ppt/slides/slide3.xml" Id="Rd5ed2941428d4322" /><Relationship Type="http://schemas.openxmlformats.org/officeDocument/2006/relationships/slide" Target="/ppt/slides/slide4.xml" Id="Rab94fb07c0c447b1" /><Relationship Type="http://schemas.openxmlformats.org/officeDocument/2006/relationships/slide" Target="/ppt/slides/slide5.xml" Id="R651be0a03cf640a6" /><Relationship Type="http://schemas.openxmlformats.org/officeDocument/2006/relationships/slide" Target="/ppt/slides/slide6.xml" Id="R90eb537905814d8b" /><Relationship Type="http://schemas.openxmlformats.org/officeDocument/2006/relationships/slide" Target="/ppt/slides/slide7.xml" Id="Rdaba6e20b37c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f2a94c5ba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819e7859845cb" /><Relationship Type="http://schemas.openxmlformats.org/officeDocument/2006/relationships/theme" Target="/ppt/slideMasters/theme/theme1.xml" Id="Rd6b17df83bd2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819e78598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258af0ec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95a0bc5e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9573d4ec2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800c215a84a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b74e0301c45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267c49f445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dccd5c74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2 322 180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4 561 777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PER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HOLDING AS</a:t>
            </a:r>
          </a:p>
        </p:txBody>
      </p:sp>
    </p:spTree>
  </p:cSld>
  <p:clrMapOvr>
    <a:masterClrMapping xmlns:a="http://schemas.openxmlformats.org/drawingml/2006/main"/>
  </p:clrMapOvr>
</p:sld>
</file>