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a29e640e6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c9aabdb8a4cb6"/>
  </p:sldMasterIdLst>
  <p:sldIdLst>
    <p:sldId xmlns:r="http://schemas.openxmlformats.org/officeDocument/2006/relationships" id="256" r:id="R0c0aedf36d504f29"/>
    <p:sldId xmlns:r="http://schemas.openxmlformats.org/officeDocument/2006/relationships" id="257" r:id="R4daa69080d3947f8"/>
    <p:sldId xmlns:r="http://schemas.openxmlformats.org/officeDocument/2006/relationships" id="258" r:id="R4198f98f0f6d483d"/>
    <p:sldId xmlns:r="http://schemas.openxmlformats.org/officeDocument/2006/relationships" id="259" r:id="R5597681e445f4d97"/>
    <p:sldId xmlns:r="http://schemas.openxmlformats.org/officeDocument/2006/relationships" id="260" r:id="R380ed9f572fd4edf"/>
    <p:sldId xmlns:r="http://schemas.openxmlformats.org/officeDocument/2006/relationships" id="261" r:id="Ra23437be19f1423f"/>
    <p:sldId xmlns:r="http://schemas.openxmlformats.org/officeDocument/2006/relationships" id="262" r:id="R722199dce90d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c9aabdb8a4cb6" /><Relationship Type="http://schemas.openxmlformats.org/officeDocument/2006/relationships/slide" Target="/ppt/slides/slide1.xml" Id="R0c0aedf36d504f29" /><Relationship Type="http://schemas.openxmlformats.org/officeDocument/2006/relationships/slide" Target="/ppt/slides/slide2.xml" Id="R4daa69080d3947f8" /><Relationship Type="http://schemas.openxmlformats.org/officeDocument/2006/relationships/slide" Target="/ppt/slides/slide3.xml" Id="R4198f98f0f6d483d" /><Relationship Type="http://schemas.openxmlformats.org/officeDocument/2006/relationships/slide" Target="/ppt/slides/slide4.xml" Id="R5597681e445f4d97" /><Relationship Type="http://schemas.openxmlformats.org/officeDocument/2006/relationships/slide" Target="/ppt/slides/slide5.xml" Id="R380ed9f572fd4edf" /><Relationship Type="http://schemas.openxmlformats.org/officeDocument/2006/relationships/slide" Target="/ppt/slides/slide6.xml" Id="Ra23437be19f1423f" /><Relationship Type="http://schemas.openxmlformats.org/officeDocument/2006/relationships/slide" Target="/ppt/slides/slide7.xml" Id="R722199dce90d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0010597cb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c8a79c17245fe" /><Relationship Type="http://schemas.openxmlformats.org/officeDocument/2006/relationships/theme" Target="/ppt/slideMasters/theme/theme1.xml" Id="Rcc47f3763ecf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c8a79c172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53aa47ec8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0be2b904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02da8099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742d986a6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297792ed8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5098d87e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99a4fdb0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SAMDAL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SAMDAL BYGG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−233 739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400 892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SAMDAL BJØRNAR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SAMDAL KRISTIN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Stor-Tronds veg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997 103 068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SAMDAL BYGG AS</a:t>
            </a:r>
          </a:p>
        </p:txBody>
      </p:sp>
    </p:spTree>
  </p:cSld>
  <p:clrMapOvr>
    <a:masterClrMapping xmlns:a="http://schemas.openxmlformats.org/drawingml/2006/main"/>
  </p:clrMapOvr>
</p:sld>
</file>