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da90fef84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6d4ddfff24273"/>
  </p:sldMasterIdLst>
  <p:sldIdLst>
    <p:sldId xmlns:r="http://schemas.openxmlformats.org/officeDocument/2006/relationships" id="256" r:id="R58161025270543e9"/>
    <p:sldId xmlns:r="http://schemas.openxmlformats.org/officeDocument/2006/relationships" id="257" r:id="R609376ca98444f59"/>
    <p:sldId xmlns:r="http://schemas.openxmlformats.org/officeDocument/2006/relationships" id="258" r:id="R85df28d70cde4b1d"/>
    <p:sldId xmlns:r="http://schemas.openxmlformats.org/officeDocument/2006/relationships" id="259" r:id="Ra43fa4cee8c24ee9"/>
    <p:sldId xmlns:r="http://schemas.openxmlformats.org/officeDocument/2006/relationships" id="260" r:id="R52fccd8514414dbd"/>
    <p:sldId xmlns:r="http://schemas.openxmlformats.org/officeDocument/2006/relationships" id="261" r:id="R0399f3dfc3fe4320"/>
    <p:sldId xmlns:r="http://schemas.openxmlformats.org/officeDocument/2006/relationships" id="262" r:id="R39b8965f3314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6d4ddfff24273" /><Relationship Type="http://schemas.openxmlformats.org/officeDocument/2006/relationships/slide" Target="/ppt/slides/slide1.xml" Id="R58161025270543e9" /><Relationship Type="http://schemas.openxmlformats.org/officeDocument/2006/relationships/slide" Target="/ppt/slides/slide2.xml" Id="R609376ca98444f59" /><Relationship Type="http://schemas.openxmlformats.org/officeDocument/2006/relationships/slide" Target="/ppt/slides/slide3.xml" Id="R85df28d70cde4b1d" /><Relationship Type="http://schemas.openxmlformats.org/officeDocument/2006/relationships/slide" Target="/ppt/slides/slide4.xml" Id="Ra43fa4cee8c24ee9" /><Relationship Type="http://schemas.openxmlformats.org/officeDocument/2006/relationships/slide" Target="/ppt/slides/slide5.xml" Id="R52fccd8514414dbd" /><Relationship Type="http://schemas.openxmlformats.org/officeDocument/2006/relationships/slide" Target="/ppt/slides/slide6.xml" Id="R0399f3dfc3fe4320" /><Relationship Type="http://schemas.openxmlformats.org/officeDocument/2006/relationships/slide" Target="/ppt/slides/slide7.xml" Id="R39b8965f3314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08261baef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aa855af74aae" /><Relationship Type="http://schemas.openxmlformats.org/officeDocument/2006/relationships/theme" Target="/ppt/slideMasters/theme/theme1.xml" Id="R1ee220bd5c1c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caa855af7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16b925f5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310c3c52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6e55ca98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1bdf48dd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6911743c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3aba997b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bc7d1300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MEDALEN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MEDALEN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9 889 344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57 606 752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997 103 092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