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3c8927d58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172c79f154759"/>
  </p:sldMasterIdLst>
  <p:sldIdLst>
    <p:sldId xmlns:r="http://schemas.openxmlformats.org/officeDocument/2006/relationships" id="256" r:id="R4089ff8a6c18442f"/>
    <p:sldId xmlns:r="http://schemas.openxmlformats.org/officeDocument/2006/relationships" id="257" r:id="Rf4b5bc804e194abe"/>
    <p:sldId xmlns:r="http://schemas.openxmlformats.org/officeDocument/2006/relationships" id="258" r:id="R5bf81535e9ef4082"/>
    <p:sldId xmlns:r="http://schemas.openxmlformats.org/officeDocument/2006/relationships" id="259" r:id="Rc251f5aa2b2841f4"/>
    <p:sldId xmlns:r="http://schemas.openxmlformats.org/officeDocument/2006/relationships" id="260" r:id="R569d30f580514fde"/>
    <p:sldId xmlns:r="http://schemas.openxmlformats.org/officeDocument/2006/relationships" id="261" r:id="R7a66eebbb42e4398"/>
    <p:sldId xmlns:r="http://schemas.openxmlformats.org/officeDocument/2006/relationships" id="262" r:id="R5740b4f898e9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172c79f154759" /><Relationship Type="http://schemas.openxmlformats.org/officeDocument/2006/relationships/slide" Target="/ppt/slides/slide1.xml" Id="R4089ff8a6c18442f" /><Relationship Type="http://schemas.openxmlformats.org/officeDocument/2006/relationships/slide" Target="/ppt/slides/slide2.xml" Id="Rf4b5bc804e194abe" /><Relationship Type="http://schemas.openxmlformats.org/officeDocument/2006/relationships/slide" Target="/ppt/slides/slide3.xml" Id="R5bf81535e9ef4082" /><Relationship Type="http://schemas.openxmlformats.org/officeDocument/2006/relationships/slide" Target="/ppt/slides/slide4.xml" Id="Rc251f5aa2b2841f4" /><Relationship Type="http://schemas.openxmlformats.org/officeDocument/2006/relationships/slide" Target="/ppt/slides/slide5.xml" Id="R569d30f580514fde" /><Relationship Type="http://schemas.openxmlformats.org/officeDocument/2006/relationships/slide" Target="/ppt/slides/slide6.xml" Id="R7a66eebbb42e4398" /><Relationship Type="http://schemas.openxmlformats.org/officeDocument/2006/relationships/slide" Target="/ppt/slides/slide7.xml" Id="R5740b4f898e9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27eaa0364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0805c248640be" /><Relationship Type="http://schemas.openxmlformats.org/officeDocument/2006/relationships/theme" Target="/ppt/slideMasters/theme/theme1.xml" Id="R3fa6d6f97326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f0805c2486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a062edde4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a957a097f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c1bb82bda47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055a9af9d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8017b9723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4a646f4ba45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4bd0283d1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 BAARØY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 BAARØY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13 471 032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6 844 230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BAARØY TORMOD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BAARØY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tormod@baaroy.no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www.baaroy.no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997 105 389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BAARØY AS</a:t>
            </a:r>
          </a:p>
        </p:txBody>
      </p:sp>
    </p:spTree>
  </p:cSld>
  <p:clrMapOvr>
    <a:masterClrMapping xmlns:a="http://schemas.openxmlformats.org/drawingml/2006/main"/>
  </p:clrMapOvr>
</p:sld>
</file>