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9dba3c743645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22b477bd8746e1"/>
  </p:sldMasterIdLst>
  <p:sldIdLst>
    <p:sldId xmlns:r="http://schemas.openxmlformats.org/officeDocument/2006/relationships" id="256" r:id="R7071eb73af374f72"/>
    <p:sldId xmlns:r="http://schemas.openxmlformats.org/officeDocument/2006/relationships" id="257" r:id="Ree3884f4ab274d3b"/>
    <p:sldId xmlns:r="http://schemas.openxmlformats.org/officeDocument/2006/relationships" id="258" r:id="R1728de8bd50749bf"/>
    <p:sldId xmlns:r="http://schemas.openxmlformats.org/officeDocument/2006/relationships" id="259" r:id="R006cefbf53a94798"/>
    <p:sldId xmlns:r="http://schemas.openxmlformats.org/officeDocument/2006/relationships" id="260" r:id="R14bd38b0820b4e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2b477bd8746e1" /><Relationship Type="http://schemas.openxmlformats.org/officeDocument/2006/relationships/slide" Target="/ppt/slides/slide1.xml" Id="R7071eb73af374f72" /><Relationship Type="http://schemas.openxmlformats.org/officeDocument/2006/relationships/slide" Target="/ppt/slides/slide2.xml" Id="Ree3884f4ab274d3b" /><Relationship Type="http://schemas.openxmlformats.org/officeDocument/2006/relationships/slide" Target="/ppt/slides/slide3.xml" Id="R1728de8bd50749bf" /><Relationship Type="http://schemas.openxmlformats.org/officeDocument/2006/relationships/slide" Target="/ppt/slides/slide4.xml" Id="R006cefbf53a94798" /><Relationship Type="http://schemas.openxmlformats.org/officeDocument/2006/relationships/slide" Target="/ppt/slides/slide5.xml" Id="R14bd38b0820b4e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81a4b0b2942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bf65dcb1c4cb5" /><Relationship Type="http://schemas.openxmlformats.org/officeDocument/2006/relationships/theme" Target="/ppt/slideMasters/theme/theme1.xml" Id="Re916eb0e69474f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bf65dcb1c4c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7fe56fecb43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6dfa762ba46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54577c3d344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200f42ec0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3576025b941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leder@oslo.lokmann.no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www.oslo.lokmann.no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997 107 543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