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1a9cb5c5664b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7a492de3e74a4d"/>
  </p:sldMasterIdLst>
  <p:sldIdLst>
    <p:sldId xmlns:r="http://schemas.openxmlformats.org/officeDocument/2006/relationships" id="256" r:id="R4ac9df10066d4bd9"/>
    <p:sldId xmlns:r="http://schemas.openxmlformats.org/officeDocument/2006/relationships" id="257" r:id="R502ebdfb13aa4828"/>
    <p:sldId xmlns:r="http://schemas.openxmlformats.org/officeDocument/2006/relationships" id="258" r:id="R6645f2c51900418a"/>
    <p:sldId xmlns:r="http://schemas.openxmlformats.org/officeDocument/2006/relationships" id="259" r:id="R5c010ea63f9e4cec"/>
    <p:sldId xmlns:r="http://schemas.openxmlformats.org/officeDocument/2006/relationships" id="260" r:id="Rabd2e72b86bc4369"/>
    <p:sldId xmlns:r="http://schemas.openxmlformats.org/officeDocument/2006/relationships" id="261" r:id="Rbb169193a6fd41a7"/>
    <p:sldId xmlns:r="http://schemas.openxmlformats.org/officeDocument/2006/relationships" id="262" r:id="R8ad9babcde764f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7a492de3e74a4d" /><Relationship Type="http://schemas.openxmlformats.org/officeDocument/2006/relationships/slide" Target="/ppt/slides/slide1.xml" Id="R4ac9df10066d4bd9" /><Relationship Type="http://schemas.openxmlformats.org/officeDocument/2006/relationships/slide" Target="/ppt/slides/slide2.xml" Id="R502ebdfb13aa4828" /><Relationship Type="http://schemas.openxmlformats.org/officeDocument/2006/relationships/slide" Target="/ppt/slides/slide3.xml" Id="R6645f2c51900418a" /><Relationship Type="http://schemas.openxmlformats.org/officeDocument/2006/relationships/slide" Target="/ppt/slides/slide4.xml" Id="R5c010ea63f9e4cec" /><Relationship Type="http://schemas.openxmlformats.org/officeDocument/2006/relationships/slide" Target="/ppt/slides/slide5.xml" Id="Rabd2e72b86bc4369" /><Relationship Type="http://schemas.openxmlformats.org/officeDocument/2006/relationships/slide" Target="/ppt/slides/slide6.xml" Id="Rbb169193a6fd41a7" /><Relationship Type="http://schemas.openxmlformats.org/officeDocument/2006/relationships/slide" Target="/ppt/slides/slide7.xml" Id="R8ad9babcde764f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616b9a162d4f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e742d7e4d4701" /><Relationship Type="http://schemas.openxmlformats.org/officeDocument/2006/relationships/theme" Target="/ppt/slideMasters/theme/theme1.xml" Id="Re905ac9a750046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7e742d7e4d47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a0fb48efb4d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3c83ce46f4d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6febe019743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cb92d34a840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506b4d3784d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919d1ef014a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86f2f303745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ABC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ABC ENTREPRENØR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25 145 627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−213 188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−57 953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4 345 973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13 562 830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Rektor Hertzbergs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997 114 159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ENTREPRENØR AS</a:t>
            </a:r>
          </a:p>
        </p:txBody>
      </p:sp>
    </p:spTree>
  </p:cSld>
  <p:clrMapOvr>
    <a:masterClrMapping xmlns:a="http://schemas.openxmlformats.org/drawingml/2006/main"/>
  </p:clrMapOvr>
</p:sld>
</file>