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c5375a8cb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0faa3ce134201"/>
  </p:sldMasterIdLst>
  <p:sldIdLst>
    <p:sldId xmlns:r="http://schemas.openxmlformats.org/officeDocument/2006/relationships" id="256" r:id="R58d2b253565c4048"/>
    <p:sldId xmlns:r="http://schemas.openxmlformats.org/officeDocument/2006/relationships" id="257" r:id="R93ea7daed96b4038"/>
    <p:sldId xmlns:r="http://schemas.openxmlformats.org/officeDocument/2006/relationships" id="258" r:id="R499aad8a200c4721"/>
    <p:sldId xmlns:r="http://schemas.openxmlformats.org/officeDocument/2006/relationships" id="259" r:id="Rf8876a3c636c4c70"/>
    <p:sldId xmlns:r="http://schemas.openxmlformats.org/officeDocument/2006/relationships" id="260" r:id="R22e9a31efdfa42d5"/>
    <p:sldId xmlns:r="http://schemas.openxmlformats.org/officeDocument/2006/relationships" id="261" r:id="R62c937f0c2b64bff"/>
    <p:sldId xmlns:r="http://schemas.openxmlformats.org/officeDocument/2006/relationships" id="262" r:id="R525e21e463c5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faa3ce134201" /><Relationship Type="http://schemas.openxmlformats.org/officeDocument/2006/relationships/slide" Target="/ppt/slides/slide1.xml" Id="R58d2b253565c4048" /><Relationship Type="http://schemas.openxmlformats.org/officeDocument/2006/relationships/slide" Target="/ppt/slides/slide2.xml" Id="R93ea7daed96b4038" /><Relationship Type="http://schemas.openxmlformats.org/officeDocument/2006/relationships/slide" Target="/ppt/slides/slide3.xml" Id="R499aad8a200c4721" /><Relationship Type="http://schemas.openxmlformats.org/officeDocument/2006/relationships/slide" Target="/ppt/slides/slide4.xml" Id="Rf8876a3c636c4c70" /><Relationship Type="http://schemas.openxmlformats.org/officeDocument/2006/relationships/slide" Target="/ppt/slides/slide5.xml" Id="R22e9a31efdfa42d5" /><Relationship Type="http://schemas.openxmlformats.org/officeDocument/2006/relationships/slide" Target="/ppt/slides/slide6.xml" Id="R62c937f0c2b64bff" /><Relationship Type="http://schemas.openxmlformats.org/officeDocument/2006/relationships/slide" Target="/ppt/slides/slide7.xml" Id="R525e21e463c5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f7eefc4a1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7e83a9f3043f2" /><Relationship Type="http://schemas.openxmlformats.org/officeDocument/2006/relationships/theme" Target="/ppt/slideMasters/theme/theme1.xml" Id="R2c4c13d2e847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7e83a9f30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4fefb9a68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a090aef4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964d1775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92317152e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f79557e4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22a2bf1a8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e921679f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RØRSERVICE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4 674 944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12 432 539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Svøo, Tjyruhjallen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997 116 445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RØRSERVICE AS</a:t>
            </a:r>
          </a:p>
        </p:txBody>
      </p:sp>
    </p:spTree>
  </p:cSld>
  <p:clrMapOvr>
    <a:masterClrMapping xmlns:a="http://schemas.openxmlformats.org/drawingml/2006/main"/>
  </p:clrMapOvr>
</p:sld>
</file>