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d6f8860ffd47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5a43363d454dcd"/>
  </p:sldMasterIdLst>
  <p:sldIdLst>
    <p:sldId xmlns:r="http://schemas.openxmlformats.org/officeDocument/2006/relationships" id="256" r:id="Red1b0ab9eee64a45"/>
    <p:sldId xmlns:r="http://schemas.openxmlformats.org/officeDocument/2006/relationships" id="257" r:id="R0f24cc52682a4894"/>
    <p:sldId xmlns:r="http://schemas.openxmlformats.org/officeDocument/2006/relationships" id="258" r:id="R4cfe6904663f47f1"/>
    <p:sldId xmlns:r="http://schemas.openxmlformats.org/officeDocument/2006/relationships" id="259" r:id="R37c1575b459c481f"/>
    <p:sldId xmlns:r="http://schemas.openxmlformats.org/officeDocument/2006/relationships" id="260" r:id="R8cddd7a40fb947df"/>
    <p:sldId xmlns:r="http://schemas.openxmlformats.org/officeDocument/2006/relationships" id="261" r:id="R8a413c5ecb7f4173"/>
    <p:sldId xmlns:r="http://schemas.openxmlformats.org/officeDocument/2006/relationships" id="262" r:id="R8e54c59e1b8740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5a43363d454dcd" /><Relationship Type="http://schemas.openxmlformats.org/officeDocument/2006/relationships/slide" Target="/ppt/slides/slide1.xml" Id="Red1b0ab9eee64a45" /><Relationship Type="http://schemas.openxmlformats.org/officeDocument/2006/relationships/slide" Target="/ppt/slides/slide2.xml" Id="R0f24cc52682a4894" /><Relationship Type="http://schemas.openxmlformats.org/officeDocument/2006/relationships/slide" Target="/ppt/slides/slide3.xml" Id="R4cfe6904663f47f1" /><Relationship Type="http://schemas.openxmlformats.org/officeDocument/2006/relationships/slide" Target="/ppt/slides/slide4.xml" Id="R37c1575b459c481f" /><Relationship Type="http://schemas.openxmlformats.org/officeDocument/2006/relationships/slide" Target="/ppt/slides/slide5.xml" Id="R8cddd7a40fb947df" /><Relationship Type="http://schemas.openxmlformats.org/officeDocument/2006/relationships/slide" Target="/ppt/slides/slide6.xml" Id="R8a413c5ecb7f4173" /><Relationship Type="http://schemas.openxmlformats.org/officeDocument/2006/relationships/slide" Target="/ppt/slides/slide7.xml" Id="R8e54c59e1b8740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fc20c71e2047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47d09a0464c00" /><Relationship Type="http://schemas.openxmlformats.org/officeDocument/2006/relationships/theme" Target="/ppt/slideMasters/theme/theme1.xml" Id="Rbf7b9979ede348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c47d09a0464c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aa4ba20454c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554c369624b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4a0f8852245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59c45bd1d4c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cab907ea34f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aaf9dd47e48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6d5693b2244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CREDERE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CREDERE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6 093 212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−292 025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−229 058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373 348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755 524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FAALE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MONA ELISABETH  –  44,9 %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MIRZA SAROSH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WILLADSEN SVEIN C FAALE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997 117 484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CREDERE AS</a:t>
            </a:r>
          </a:p>
        </p:txBody>
      </p:sp>
    </p:spTree>
  </p:cSld>
  <p:clrMapOvr>
    <a:masterClrMapping xmlns:a="http://schemas.openxmlformats.org/drawingml/2006/main"/>
  </p:clrMapOvr>
</p:sld>
</file>