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8a3257ed34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d9b429f6124c12"/>
  </p:sldMasterIdLst>
  <p:sldIdLst>
    <p:sldId xmlns:r="http://schemas.openxmlformats.org/officeDocument/2006/relationships" id="256" r:id="R3cd7bd76be0147d1"/>
    <p:sldId xmlns:r="http://schemas.openxmlformats.org/officeDocument/2006/relationships" id="257" r:id="Rf235f16b6f7b45e7"/>
    <p:sldId xmlns:r="http://schemas.openxmlformats.org/officeDocument/2006/relationships" id="258" r:id="Rdeca44291bac4196"/>
    <p:sldId xmlns:r="http://schemas.openxmlformats.org/officeDocument/2006/relationships" id="259" r:id="Rcb7e6a1da2c64626"/>
    <p:sldId xmlns:r="http://schemas.openxmlformats.org/officeDocument/2006/relationships" id="260" r:id="R8a11dd27b6314c22"/>
    <p:sldId xmlns:r="http://schemas.openxmlformats.org/officeDocument/2006/relationships" id="261" r:id="R470e1ee05e7545db"/>
    <p:sldId xmlns:r="http://schemas.openxmlformats.org/officeDocument/2006/relationships" id="262" r:id="Rb9421022376546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9b429f6124c12" /><Relationship Type="http://schemas.openxmlformats.org/officeDocument/2006/relationships/slide" Target="/ppt/slides/slide1.xml" Id="R3cd7bd76be0147d1" /><Relationship Type="http://schemas.openxmlformats.org/officeDocument/2006/relationships/slide" Target="/ppt/slides/slide2.xml" Id="Rf235f16b6f7b45e7" /><Relationship Type="http://schemas.openxmlformats.org/officeDocument/2006/relationships/slide" Target="/ppt/slides/slide3.xml" Id="Rdeca44291bac4196" /><Relationship Type="http://schemas.openxmlformats.org/officeDocument/2006/relationships/slide" Target="/ppt/slides/slide4.xml" Id="Rcb7e6a1da2c64626" /><Relationship Type="http://schemas.openxmlformats.org/officeDocument/2006/relationships/slide" Target="/ppt/slides/slide5.xml" Id="R8a11dd27b6314c22" /><Relationship Type="http://schemas.openxmlformats.org/officeDocument/2006/relationships/slide" Target="/ppt/slides/slide6.xml" Id="R470e1ee05e7545db" /><Relationship Type="http://schemas.openxmlformats.org/officeDocument/2006/relationships/slide" Target="/ppt/slides/slide7.xml" Id="Rb9421022376546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3a1c5d9ec41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1a0f1b8eb4116" /><Relationship Type="http://schemas.openxmlformats.org/officeDocument/2006/relationships/theme" Target="/ppt/slideMasters/theme/theme1.xml" Id="R629bc003857543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d1a0f1b8eb41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12e35ee6f4d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909a3d23543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76daff25744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8c596835848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bce7d894846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b86fbed8a4e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66f2ae7d04f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FRISTADSENTERET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FRISTADSENTERET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56 533 457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1 816 162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1 385 722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13 155 634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22 000 207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Vinjevegen 178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997 136 012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FRISTADSENTERET AS</a:t>
            </a:r>
          </a:p>
        </p:txBody>
      </p:sp>
    </p:spTree>
  </p:cSld>
  <p:clrMapOvr>
    <a:masterClrMapping xmlns:a="http://schemas.openxmlformats.org/drawingml/2006/main"/>
  </p:clrMapOvr>
</p:sld>
</file>