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b14ea3e59f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0ec48c16564926"/>
  </p:sldMasterIdLst>
  <p:sldIdLst>
    <p:sldId xmlns:r="http://schemas.openxmlformats.org/officeDocument/2006/relationships" id="256" r:id="R0041b3bf491a41e3"/>
    <p:sldId xmlns:r="http://schemas.openxmlformats.org/officeDocument/2006/relationships" id="257" r:id="R39cd661d3fb041a8"/>
    <p:sldId xmlns:r="http://schemas.openxmlformats.org/officeDocument/2006/relationships" id="258" r:id="R4770a2740afe4714"/>
    <p:sldId xmlns:r="http://schemas.openxmlformats.org/officeDocument/2006/relationships" id="259" r:id="R21c5b0fff7684cc4"/>
    <p:sldId xmlns:r="http://schemas.openxmlformats.org/officeDocument/2006/relationships" id="260" r:id="R0b90dff673084e18"/>
    <p:sldId xmlns:r="http://schemas.openxmlformats.org/officeDocument/2006/relationships" id="261" r:id="R63672bff9dec4c17"/>
    <p:sldId xmlns:r="http://schemas.openxmlformats.org/officeDocument/2006/relationships" id="262" r:id="Rd99647886355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ec48c16564926" /><Relationship Type="http://schemas.openxmlformats.org/officeDocument/2006/relationships/slide" Target="/ppt/slides/slide1.xml" Id="R0041b3bf491a41e3" /><Relationship Type="http://schemas.openxmlformats.org/officeDocument/2006/relationships/slide" Target="/ppt/slides/slide2.xml" Id="R39cd661d3fb041a8" /><Relationship Type="http://schemas.openxmlformats.org/officeDocument/2006/relationships/slide" Target="/ppt/slides/slide3.xml" Id="R4770a2740afe4714" /><Relationship Type="http://schemas.openxmlformats.org/officeDocument/2006/relationships/slide" Target="/ppt/slides/slide4.xml" Id="R21c5b0fff7684cc4" /><Relationship Type="http://schemas.openxmlformats.org/officeDocument/2006/relationships/slide" Target="/ppt/slides/slide5.xml" Id="R0b90dff673084e18" /><Relationship Type="http://schemas.openxmlformats.org/officeDocument/2006/relationships/slide" Target="/ppt/slides/slide6.xml" Id="R63672bff9dec4c17" /><Relationship Type="http://schemas.openxmlformats.org/officeDocument/2006/relationships/slide" Target="/ppt/slides/slide7.xml" Id="Rd99647886355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eb5b3569a44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3026f15614215" /><Relationship Type="http://schemas.openxmlformats.org/officeDocument/2006/relationships/theme" Target="/ppt/slideMasters/theme/theme1.xml" Id="Ra80fb09146b248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3026f1561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91c9b65284b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53c045efd40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ce1018156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acc8b5c24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10d8d1c3e41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9430a056a49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1da2c38974b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−133 895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4 051 940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ELSA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ARILD CHRISTOPHER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CHRISTIAN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Gøteborggata 10A, Leilighet 309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arildjahren@hotmail.com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997 140 303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CHRIAR INVEST AS</a:t>
            </a:r>
          </a:p>
        </p:txBody>
      </p:sp>
    </p:spTree>
  </p:cSld>
  <p:clrMapOvr>
    <a:masterClrMapping xmlns:a="http://schemas.openxmlformats.org/drawingml/2006/main"/>
  </p:clrMapOvr>
</p:sld>
</file>