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f02f4e9884d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02dabc8174a16"/>
  </p:sldMasterIdLst>
  <p:sldIdLst>
    <p:sldId xmlns:r="http://schemas.openxmlformats.org/officeDocument/2006/relationships" id="256" r:id="Re6e772cac1b84eff"/>
    <p:sldId xmlns:r="http://schemas.openxmlformats.org/officeDocument/2006/relationships" id="257" r:id="Ra65637b1215b4c28"/>
    <p:sldId xmlns:r="http://schemas.openxmlformats.org/officeDocument/2006/relationships" id="258" r:id="R4d6d80cf7f5f41c8"/>
    <p:sldId xmlns:r="http://schemas.openxmlformats.org/officeDocument/2006/relationships" id="259" r:id="R5d90fcfdcc414176"/>
    <p:sldId xmlns:r="http://schemas.openxmlformats.org/officeDocument/2006/relationships" id="260" r:id="Rad3373a959244dec"/>
    <p:sldId xmlns:r="http://schemas.openxmlformats.org/officeDocument/2006/relationships" id="261" r:id="Ra2ed399e8f4e40ea"/>
    <p:sldId xmlns:r="http://schemas.openxmlformats.org/officeDocument/2006/relationships" id="262" r:id="R052303658ba843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02dabc8174a16" /><Relationship Type="http://schemas.openxmlformats.org/officeDocument/2006/relationships/slide" Target="/ppt/slides/slide1.xml" Id="Re6e772cac1b84eff" /><Relationship Type="http://schemas.openxmlformats.org/officeDocument/2006/relationships/slide" Target="/ppt/slides/slide2.xml" Id="Ra65637b1215b4c28" /><Relationship Type="http://schemas.openxmlformats.org/officeDocument/2006/relationships/slide" Target="/ppt/slides/slide3.xml" Id="R4d6d80cf7f5f41c8" /><Relationship Type="http://schemas.openxmlformats.org/officeDocument/2006/relationships/slide" Target="/ppt/slides/slide4.xml" Id="R5d90fcfdcc414176" /><Relationship Type="http://schemas.openxmlformats.org/officeDocument/2006/relationships/slide" Target="/ppt/slides/slide5.xml" Id="Rad3373a959244dec" /><Relationship Type="http://schemas.openxmlformats.org/officeDocument/2006/relationships/slide" Target="/ppt/slides/slide6.xml" Id="Ra2ed399e8f4e40ea" /><Relationship Type="http://schemas.openxmlformats.org/officeDocument/2006/relationships/slide" Target="/ppt/slides/slide7.xml" Id="R052303658ba843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430b6ab214e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9faa0e4e144ba" /><Relationship Type="http://schemas.openxmlformats.org/officeDocument/2006/relationships/theme" Target="/ppt/slideMasters/theme/theme1.xml" Id="R899ba6ea19f9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49faa0e4e1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92c4b02d540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ba7852788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9e4227822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926497238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b84c9e82a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d70d6619a4b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6c6febae347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MAGNUSSEN SKOG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SKOG AS ble etablert [år] og holder til i Rena.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2 896 423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2 337 097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14 923 159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17 115 409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MAGNUSSEN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Blikstadveien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2450 Rena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roymagnus@hotmail.com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997 142 101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SKOG AS</a:t>
            </a:r>
          </a:p>
        </p:txBody>
      </p:sp>
    </p:spTree>
  </p:cSld>
  <p:clrMapOvr>
    <a:masterClrMapping xmlns:a="http://schemas.openxmlformats.org/drawingml/2006/main"/>
  </p:clrMapOvr>
</p:sld>
</file>