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59a6be30a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6272a95a24feb"/>
  </p:sldMasterIdLst>
  <p:sldIdLst>
    <p:sldId xmlns:r="http://schemas.openxmlformats.org/officeDocument/2006/relationships" id="256" r:id="R247f0a14de9b434b"/>
    <p:sldId xmlns:r="http://schemas.openxmlformats.org/officeDocument/2006/relationships" id="257" r:id="Rf31fe144eb044765"/>
    <p:sldId xmlns:r="http://schemas.openxmlformats.org/officeDocument/2006/relationships" id="258" r:id="Rff1a32a9d93a4c89"/>
    <p:sldId xmlns:r="http://schemas.openxmlformats.org/officeDocument/2006/relationships" id="259" r:id="Rc9e5b7f33c514565"/>
    <p:sldId xmlns:r="http://schemas.openxmlformats.org/officeDocument/2006/relationships" id="260" r:id="R0d5609e388824a35"/>
    <p:sldId xmlns:r="http://schemas.openxmlformats.org/officeDocument/2006/relationships" id="261" r:id="R96eba37ed5c34dc0"/>
    <p:sldId xmlns:r="http://schemas.openxmlformats.org/officeDocument/2006/relationships" id="262" r:id="Rfd7b0ebe7a5249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6272a95a24feb" /><Relationship Type="http://schemas.openxmlformats.org/officeDocument/2006/relationships/slide" Target="/ppt/slides/slide1.xml" Id="R247f0a14de9b434b" /><Relationship Type="http://schemas.openxmlformats.org/officeDocument/2006/relationships/slide" Target="/ppt/slides/slide2.xml" Id="Rf31fe144eb044765" /><Relationship Type="http://schemas.openxmlformats.org/officeDocument/2006/relationships/slide" Target="/ppt/slides/slide3.xml" Id="Rff1a32a9d93a4c89" /><Relationship Type="http://schemas.openxmlformats.org/officeDocument/2006/relationships/slide" Target="/ppt/slides/slide4.xml" Id="Rc9e5b7f33c514565" /><Relationship Type="http://schemas.openxmlformats.org/officeDocument/2006/relationships/slide" Target="/ppt/slides/slide5.xml" Id="R0d5609e388824a35" /><Relationship Type="http://schemas.openxmlformats.org/officeDocument/2006/relationships/slide" Target="/ppt/slides/slide6.xml" Id="R96eba37ed5c34dc0" /><Relationship Type="http://schemas.openxmlformats.org/officeDocument/2006/relationships/slide" Target="/ppt/slides/slide7.xml" Id="Rfd7b0ebe7a5249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9a76b802c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28f5213b4a42" /><Relationship Type="http://schemas.openxmlformats.org/officeDocument/2006/relationships/theme" Target="/ppt/slideMasters/theme/theme1.xml" Id="R8dc4b28d7cd7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828f5213b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6697999e7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95ce9e18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46a5d9b79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80eac7124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5c5aea30a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024f180fa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f5103011d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38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997 142 411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