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0dce195bb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08f81d7754170"/>
  </p:sldMasterIdLst>
  <p:sldIdLst>
    <p:sldId xmlns:r="http://schemas.openxmlformats.org/officeDocument/2006/relationships" id="256" r:id="Rdaf36b4deea64216"/>
    <p:sldId xmlns:r="http://schemas.openxmlformats.org/officeDocument/2006/relationships" id="257" r:id="R917ed0b664774efb"/>
    <p:sldId xmlns:r="http://schemas.openxmlformats.org/officeDocument/2006/relationships" id="258" r:id="R95d625a3d6ad4501"/>
    <p:sldId xmlns:r="http://schemas.openxmlformats.org/officeDocument/2006/relationships" id="259" r:id="R38870224ca6e4dff"/>
    <p:sldId xmlns:r="http://schemas.openxmlformats.org/officeDocument/2006/relationships" id="260" r:id="Rb108637194d44438"/>
    <p:sldId xmlns:r="http://schemas.openxmlformats.org/officeDocument/2006/relationships" id="261" r:id="R71e0e8bc47be4a74"/>
    <p:sldId xmlns:r="http://schemas.openxmlformats.org/officeDocument/2006/relationships" id="262" r:id="R6ab9d7b46edf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08f81d7754170" /><Relationship Type="http://schemas.openxmlformats.org/officeDocument/2006/relationships/slide" Target="/ppt/slides/slide1.xml" Id="Rdaf36b4deea64216" /><Relationship Type="http://schemas.openxmlformats.org/officeDocument/2006/relationships/slide" Target="/ppt/slides/slide2.xml" Id="R917ed0b664774efb" /><Relationship Type="http://schemas.openxmlformats.org/officeDocument/2006/relationships/slide" Target="/ppt/slides/slide3.xml" Id="R95d625a3d6ad4501" /><Relationship Type="http://schemas.openxmlformats.org/officeDocument/2006/relationships/slide" Target="/ppt/slides/slide4.xml" Id="R38870224ca6e4dff" /><Relationship Type="http://schemas.openxmlformats.org/officeDocument/2006/relationships/slide" Target="/ppt/slides/slide5.xml" Id="Rb108637194d44438" /><Relationship Type="http://schemas.openxmlformats.org/officeDocument/2006/relationships/slide" Target="/ppt/slides/slide6.xml" Id="R71e0e8bc47be4a74" /><Relationship Type="http://schemas.openxmlformats.org/officeDocument/2006/relationships/slide" Target="/ppt/slides/slide7.xml" Id="R6ab9d7b46edf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04b738bec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22cba3dd4d5d" /><Relationship Type="http://schemas.openxmlformats.org/officeDocument/2006/relationships/theme" Target="/ppt/slideMasters/theme/theme1.xml" Id="R86bb8cd55fc4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122cba3dd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c73ad929b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02c11f56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511cb96e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5eee0b63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0e23cabc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dbe56624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0590f8fb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LG-BYGG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LG-BYGG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35 090 020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6 570 708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LG-BYGG AS</a:t>
            </a:r>
          </a:p>
        </p:txBody>
      </p:sp>
    </p:spTree>
  </p:cSld>
  <p:clrMapOvr>
    <a:masterClrMapping xmlns:a="http://schemas.openxmlformats.org/drawingml/2006/main"/>
  </p:clrMapOvr>
</p:sld>
</file>