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4ff22138ad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0fb8bc3c84260"/>
  </p:sldMasterIdLst>
  <p:sldIdLst>
    <p:sldId xmlns:r="http://schemas.openxmlformats.org/officeDocument/2006/relationships" id="256" r:id="R82529ed4ae404876"/>
    <p:sldId xmlns:r="http://schemas.openxmlformats.org/officeDocument/2006/relationships" id="257" r:id="Re9ef9b0818544846"/>
    <p:sldId xmlns:r="http://schemas.openxmlformats.org/officeDocument/2006/relationships" id="258" r:id="R12b8a08c4faf4370"/>
    <p:sldId xmlns:r="http://schemas.openxmlformats.org/officeDocument/2006/relationships" id="259" r:id="R455b63316cd04603"/>
    <p:sldId xmlns:r="http://schemas.openxmlformats.org/officeDocument/2006/relationships" id="260" r:id="R2201bb57428e48f1"/>
    <p:sldId xmlns:r="http://schemas.openxmlformats.org/officeDocument/2006/relationships" id="261" r:id="R24b2438b314d4bec"/>
    <p:sldId xmlns:r="http://schemas.openxmlformats.org/officeDocument/2006/relationships" id="262" r:id="Rb09d680e56ef43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0fb8bc3c84260" /><Relationship Type="http://schemas.openxmlformats.org/officeDocument/2006/relationships/slide" Target="/ppt/slides/slide1.xml" Id="R82529ed4ae404876" /><Relationship Type="http://schemas.openxmlformats.org/officeDocument/2006/relationships/slide" Target="/ppt/slides/slide2.xml" Id="Re9ef9b0818544846" /><Relationship Type="http://schemas.openxmlformats.org/officeDocument/2006/relationships/slide" Target="/ppt/slides/slide3.xml" Id="R12b8a08c4faf4370" /><Relationship Type="http://schemas.openxmlformats.org/officeDocument/2006/relationships/slide" Target="/ppt/slides/slide4.xml" Id="R455b63316cd04603" /><Relationship Type="http://schemas.openxmlformats.org/officeDocument/2006/relationships/slide" Target="/ppt/slides/slide5.xml" Id="R2201bb57428e48f1" /><Relationship Type="http://schemas.openxmlformats.org/officeDocument/2006/relationships/slide" Target="/ppt/slides/slide6.xml" Id="R24b2438b314d4bec" /><Relationship Type="http://schemas.openxmlformats.org/officeDocument/2006/relationships/slide" Target="/ppt/slides/slide7.xml" Id="Rb09d680e56ef43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73aacdb9f44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c6d399da547fa" /><Relationship Type="http://schemas.openxmlformats.org/officeDocument/2006/relationships/theme" Target="/ppt/slideMasters/theme/theme1.xml" Id="R856bb055239b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c6d399da547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fb3f34eb34a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3d8b844f040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1bc174ae948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a0a6969be48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c36a71f064d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37616c8e4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ab009102a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KENNETH JACOBSEN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JACOBSEN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17 268 766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24 003 228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HENRY ESPELAND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Floodmyrvegen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997 151 488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JACOBSEN HOLDING AS</a:t>
            </a:r>
          </a:p>
        </p:txBody>
      </p:sp>
    </p:spTree>
  </p:cSld>
  <p:clrMapOvr>
    <a:masterClrMapping xmlns:a="http://schemas.openxmlformats.org/drawingml/2006/main"/>
  </p:clrMapOvr>
</p:sld>
</file>