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8021f35b9047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f75b5d647d44fd"/>
  </p:sldMasterIdLst>
  <p:sldIdLst>
    <p:sldId xmlns:r="http://schemas.openxmlformats.org/officeDocument/2006/relationships" id="256" r:id="R485faeb2cc464efe"/>
    <p:sldId xmlns:r="http://schemas.openxmlformats.org/officeDocument/2006/relationships" id="257" r:id="Rc9bd0e17af124362"/>
    <p:sldId xmlns:r="http://schemas.openxmlformats.org/officeDocument/2006/relationships" id="258" r:id="R0f35e4aed60d4b8f"/>
    <p:sldId xmlns:r="http://schemas.openxmlformats.org/officeDocument/2006/relationships" id="259" r:id="R289802cf1b924382"/>
    <p:sldId xmlns:r="http://schemas.openxmlformats.org/officeDocument/2006/relationships" id="260" r:id="Rd37beec4cdc74a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75b5d647d44fd" /><Relationship Type="http://schemas.openxmlformats.org/officeDocument/2006/relationships/slide" Target="/ppt/slides/slide1.xml" Id="R485faeb2cc464efe" /><Relationship Type="http://schemas.openxmlformats.org/officeDocument/2006/relationships/slide" Target="/ppt/slides/slide2.xml" Id="Rc9bd0e17af124362" /><Relationship Type="http://schemas.openxmlformats.org/officeDocument/2006/relationships/slide" Target="/ppt/slides/slide3.xml" Id="R0f35e4aed60d4b8f" /><Relationship Type="http://schemas.openxmlformats.org/officeDocument/2006/relationships/slide" Target="/ppt/slides/slide4.xml" Id="R289802cf1b924382" /><Relationship Type="http://schemas.openxmlformats.org/officeDocument/2006/relationships/slide" Target="/ppt/slides/slide5.xml" Id="Rd37beec4cdc74a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7ee0d43b648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eb624e7104d43" /><Relationship Type="http://schemas.openxmlformats.org/officeDocument/2006/relationships/theme" Target="/ppt/slideMasters/theme/theme1.xml" Id="R992669f02c094b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3eb624e7104d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c3ce0529d4e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bd818401b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4faea574644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48bcf392c49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399c349b944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VERKSTEDSPERSONALETS 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VERKSTEDSPERSONALETS FORENING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jonas.hellesen@euromaint.com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997 158 407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