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275240201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02e6eb6a3481f"/>
  </p:sldMasterIdLst>
  <p:sldIdLst>
    <p:sldId xmlns:r="http://schemas.openxmlformats.org/officeDocument/2006/relationships" id="256" r:id="R37beeba5275143e5"/>
    <p:sldId xmlns:r="http://schemas.openxmlformats.org/officeDocument/2006/relationships" id="257" r:id="Rf43c1dc5349b42c7"/>
    <p:sldId xmlns:r="http://schemas.openxmlformats.org/officeDocument/2006/relationships" id="258" r:id="R25bb50b00cbc4fd2"/>
    <p:sldId xmlns:r="http://schemas.openxmlformats.org/officeDocument/2006/relationships" id="259" r:id="R6ff4f7cca75c467f"/>
    <p:sldId xmlns:r="http://schemas.openxmlformats.org/officeDocument/2006/relationships" id="260" r:id="Re1457cca56cc4cc1"/>
    <p:sldId xmlns:r="http://schemas.openxmlformats.org/officeDocument/2006/relationships" id="261" r:id="Rbf1032290344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02e6eb6a3481f" /><Relationship Type="http://schemas.openxmlformats.org/officeDocument/2006/relationships/slide" Target="/ppt/slides/slide1.xml" Id="R37beeba5275143e5" /><Relationship Type="http://schemas.openxmlformats.org/officeDocument/2006/relationships/slide" Target="/ppt/slides/slide2.xml" Id="Rf43c1dc5349b42c7" /><Relationship Type="http://schemas.openxmlformats.org/officeDocument/2006/relationships/slide" Target="/ppt/slides/slide3.xml" Id="R25bb50b00cbc4fd2" /><Relationship Type="http://schemas.openxmlformats.org/officeDocument/2006/relationships/slide" Target="/ppt/slides/slide4.xml" Id="R6ff4f7cca75c467f" /><Relationship Type="http://schemas.openxmlformats.org/officeDocument/2006/relationships/slide" Target="/ppt/slides/slide5.xml" Id="Re1457cca56cc4cc1" /><Relationship Type="http://schemas.openxmlformats.org/officeDocument/2006/relationships/slide" Target="/ppt/slides/slide6.xml" Id="Rbf1032290344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912048f6d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82a42ca24344" /><Relationship Type="http://schemas.openxmlformats.org/officeDocument/2006/relationships/theme" Target="/ppt/slideMasters/theme/theme1.xml" Id="Rd9898a52361c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582a42ca2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d2b87db0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7355a00c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f905b3c4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738d79fb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3be44c06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5bbe8f6a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HOVIRO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82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HOVIRO AS</a:t>
            </a:r>
          </a:p>
        </p:txBody>
      </p:sp>
    </p:spTree>
  </p:cSld>
  <p:clrMapOvr>
    <a:masterClrMapping xmlns:a="http://schemas.openxmlformats.org/drawingml/2006/main"/>
  </p:clrMapOvr>
</p:sld>
</file>