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693902380d43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0b4740813e49bb"/>
  </p:sldMasterIdLst>
  <p:sldIdLst>
    <p:sldId xmlns:r="http://schemas.openxmlformats.org/officeDocument/2006/relationships" id="256" r:id="Rbc4bb69138434776"/>
    <p:sldId xmlns:r="http://schemas.openxmlformats.org/officeDocument/2006/relationships" id="257" r:id="R123b8d81113d44f7"/>
    <p:sldId xmlns:r="http://schemas.openxmlformats.org/officeDocument/2006/relationships" id="258" r:id="R26c24a824056497f"/>
    <p:sldId xmlns:r="http://schemas.openxmlformats.org/officeDocument/2006/relationships" id="259" r:id="R803292fa16c2402b"/>
    <p:sldId xmlns:r="http://schemas.openxmlformats.org/officeDocument/2006/relationships" id="260" r:id="Rb5806413addf423c"/>
    <p:sldId xmlns:r="http://schemas.openxmlformats.org/officeDocument/2006/relationships" id="261" r:id="R3e2ea3db96f54fc8"/>
    <p:sldId xmlns:r="http://schemas.openxmlformats.org/officeDocument/2006/relationships" id="262" r:id="R05fc9ede8be04f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0b4740813e49bb" /><Relationship Type="http://schemas.openxmlformats.org/officeDocument/2006/relationships/slide" Target="/ppt/slides/slide1.xml" Id="Rbc4bb69138434776" /><Relationship Type="http://schemas.openxmlformats.org/officeDocument/2006/relationships/slide" Target="/ppt/slides/slide2.xml" Id="R123b8d81113d44f7" /><Relationship Type="http://schemas.openxmlformats.org/officeDocument/2006/relationships/slide" Target="/ppt/slides/slide3.xml" Id="R26c24a824056497f" /><Relationship Type="http://schemas.openxmlformats.org/officeDocument/2006/relationships/slide" Target="/ppt/slides/slide4.xml" Id="R803292fa16c2402b" /><Relationship Type="http://schemas.openxmlformats.org/officeDocument/2006/relationships/slide" Target="/ppt/slides/slide5.xml" Id="Rb5806413addf423c" /><Relationship Type="http://schemas.openxmlformats.org/officeDocument/2006/relationships/slide" Target="/ppt/slides/slide6.xml" Id="R3e2ea3db96f54fc8" /><Relationship Type="http://schemas.openxmlformats.org/officeDocument/2006/relationships/slide" Target="/ppt/slides/slide7.xml" Id="R05fc9ede8be04f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1e22b46fac49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ee1b2b22545f7" /><Relationship Type="http://schemas.openxmlformats.org/officeDocument/2006/relationships/theme" Target="/ppt/slideMasters/theme/theme1.xml" Id="R7b833712c41346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6ee1b2b22545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ca19225f04d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64bc1fb364a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f5200062843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a688a80dc4d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a118e7d0f42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4daccef794e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b524796b84b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ADVIS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ADVIS EIENDOM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7 303 016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13 564 316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 INVESTERING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BS INVESTERING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CAHA INVESTERING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PLETHORA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159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997 159 950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EIENDOM AS</a:t>
            </a:r>
          </a:p>
        </p:txBody>
      </p:sp>
    </p:spTree>
  </p:cSld>
  <p:clrMapOvr>
    <a:masterClrMapping xmlns:a="http://schemas.openxmlformats.org/drawingml/2006/main"/>
  </p:clrMapOvr>
</p:sld>
</file>