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5c00d25dd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2deb0df79444a"/>
  </p:sldMasterIdLst>
  <p:sldIdLst>
    <p:sldId xmlns:r="http://schemas.openxmlformats.org/officeDocument/2006/relationships" id="256" r:id="Ra3e692ee1b4c4636"/>
    <p:sldId xmlns:r="http://schemas.openxmlformats.org/officeDocument/2006/relationships" id="257" r:id="R5967c8d4e310495e"/>
    <p:sldId xmlns:r="http://schemas.openxmlformats.org/officeDocument/2006/relationships" id="258" r:id="R5aec4f8405a74a81"/>
    <p:sldId xmlns:r="http://schemas.openxmlformats.org/officeDocument/2006/relationships" id="259" r:id="R64668235b3924dbe"/>
    <p:sldId xmlns:r="http://schemas.openxmlformats.org/officeDocument/2006/relationships" id="260" r:id="R2ff50065996642b1"/>
    <p:sldId xmlns:r="http://schemas.openxmlformats.org/officeDocument/2006/relationships" id="261" r:id="Ra1cec5dc10b84105"/>
    <p:sldId xmlns:r="http://schemas.openxmlformats.org/officeDocument/2006/relationships" id="262" r:id="R5d601cf9be26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2deb0df79444a" /><Relationship Type="http://schemas.openxmlformats.org/officeDocument/2006/relationships/slide" Target="/ppt/slides/slide1.xml" Id="Ra3e692ee1b4c4636" /><Relationship Type="http://schemas.openxmlformats.org/officeDocument/2006/relationships/slide" Target="/ppt/slides/slide2.xml" Id="R5967c8d4e310495e" /><Relationship Type="http://schemas.openxmlformats.org/officeDocument/2006/relationships/slide" Target="/ppt/slides/slide3.xml" Id="R5aec4f8405a74a81" /><Relationship Type="http://schemas.openxmlformats.org/officeDocument/2006/relationships/slide" Target="/ppt/slides/slide4.xml" Id="R64668235b3924dbe" /><Relationship Type="http://schemas.openxmlformats.org/officeDocument/2006/relationships/slide" Target="/ppt/slides/slide5.xml" Id="R2ff50065996642b1" /><Relationship Type="http://schemas.openxmlformats.org/officeDocument/2006/relationships/slide" Target="/ppt/slides/slide6.xml" Id="Ra1cec5dc10b84105" /><Relationship Type="http://schemas.openxmlformats.org/officeDocument/2006/relationships/slide" Target="/ppt/slides/slide7.xml" Id="R5d601cf9be26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476cb1a8c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d272c63c41d7" /><Relationship Type="http://schemas.openxmlformats.org/officeDocument/2006/relationships/theme" Target="/ppt/slideMasters/theme/theme1.xml" Id="R720489ffda2f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9d272c63c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d1ab0945b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d60c4ef5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b8f29080d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bc9a005e3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f2439b39c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3f369445b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c6c60d79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KORSVOLL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KORSVOLL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KORSVOLL MASKIN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KORSVOLL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KORSVOLL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KORSVOLL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84 510 049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5 559 266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70 531 569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KORSVOLL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KORSVOLL OLA HÅKON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TVEITA CATHRINE 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KORSVOLL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1791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ola@korsvollmaskin.no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korsvollmaskin.no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997 166 043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KORSVOLL MASKIN AS</a:t>
            </a:r>
          </a:p>
        </p:txBody>
      </p:sp>
    </p:spTree>
  </p:cSld>
  <p:clrMapOvr>
    <a:masterClrMapping xmlns:a="http://schemas.openxmlformats.org/drawingml/2006/main"/>
  </p:clrMapOvr>
</p:sld>
</file>