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edf8df36884d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9ee17980324244"/>
  </p:sldMasterIdLst>
  <p:sldIdLst>
    <p:sldId xmlns:r="http://schemas.openxmlformats.org/officeDocument/2006/relationships" id="256" r:id="Rbe8860fb208c479b"/>
    <p:sldId xmlns:r="http://schemas.openxmlformats.org/officeDocument/2006/relationships" id="257" r:id="R3aaf343f269d42db"/>
    <p:sldId xmlns:r="http://schemas.openxmlformats.org/officeDocument/2006/relationships" id="258" r:id="R5be84d60cf134f6d"/>
    <p:sldId xmlns:r="http://schemas.openxmlformats.org/officeDocument/2006/relationships" id="259" r:id="Rc1a50f22628846e7"/>
    <p:sldId xmlns:r="http://schemas.openxmlformats.org/officeDocument/2006/relationships" id="260" r:id="Rda8bdfce6636415d"/>
    <p:sldId xmlns:r="http://schemas.openxmlformats.org/officeDocument/2006/relationships" id="261" r:id="Re610fbe7460c428e"/>
    <p:sldId xmlns:r="http://schemas.openxmlformats.org/officeDocument/2006/relationships" id="262" r:id="Rbce672a0a9cb40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9ee17980324244" /><Relationship Type="http://schemas.openxmlformats.org/officeDocument/2006/relationships/slide" Target="/ppt/slides/slide1.xml" Id="Rbe8860fb208c479b" /><Relationship Type="http://schemas.openxmlformats.org/officeDocument/2006/relationships/slide" Target="/ppt/slides/slide2.xml" Id="R3aaf343f269d42db" /><Relationship Type="http://schemas.openxmlformats.org/officeDocument/2006/relationships/slide" Target="/ppt/slides/slide3.xml" Id="R5be84d60cf134f6d" /><Relationship Type="http://schemas.openxmlformats.org/officeDocument/2006/relationships/slide" Target="/ppt/slides/slide4.xml" Id="Rc1a50f22628846e7" /><Relationship Type="http://schemas.openxmlformats.org/officeDocument/2006/relationships/slide" Target="/ppt/slides/slide5.xml" Id="Rda8bdfce6636415d" /><Relationship Type="http://schemas.openxmlformats.org/officeDocument/2006/relationships/slide" Target="/ppt/slides/slide6.xml" Id="Re610fbe7460c428e" /><Relationship Type="http://schemas.openxmlformats.org/officeDocument/2006/relationships/slide" Target="/ppt/slides/slide7.xml" Id="Rbce672a0a9cb40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168799e4cc4d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df66208744d86" /><Relationship Type="http://schemas.openxmlformats.org/officeDocument/2006/relationships/theme" Target="/ppt/slideMasters/theme/theme1.xml" Id="Rc0877916204942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6df66208744d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ca29c92d641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a26c88bee49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5151ec9734f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9cdd6145348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6eb735d6648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3ec3adb4d42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cac4a31044d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MESTERGRUPPEN BYGGEVARE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BYGGEVARE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MESTERGRUPPEN BYGGEVARE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BYGGEVARE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BYGGEVARE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BYGGEVARE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8 762 316 000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421 275 000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311 050 000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490 988 000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3 091 972 000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BYGGEVARE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MESTERGRUPPEN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BYGGEVARE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Brynsengfaret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37 75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www.mestergruppen.no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997 166 221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BYGGEVARE AS</a:t>
            </a:r>
          </a:p>
        </p:txBody>
      </p:sp>
    </p:spTree>
  </p:cSld>
  <p:clrMapOvr>
    <a:masterClrMapping xmlns:a="http://schemas.openxmlformats.org/drawingml/2006/main"/>
  </p:clrMapOvr>
</p:sld>
</file>