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1a44ed8a8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778a6f36f447d"/>
  </p:sldMasterIdLst>
  <p:sldIdLst>
    <p:sldId xmlns:r="http://schemas.openxmlformats.org/officeDocument/2006/relationships" id="256" r:id="Rc594babcd3b44ce5"/>
    <p:sldId xmlns:r="http://schemas.openxmlformats.org/officeDocument/2006/relationships" id="257" r:id="R9203cc02737c4cef"/>
    <p:sldId xmlns:r="http://schemas.openxmlformats.org/officeDocument/2006/relationships" id="258" r:id="Rcf7357f060b04b85"/>
    <p:sldId xmlns:r="http://schemas.openxmlformats.org/officeDocument/2006/relationships" id="259" r:id="R478f1d9c42814fd1"/>
    <p:sldId xmlns:r="http://schemas.openxmlformats.org/officeDocument/2006/relationships" id="260" r:id="Ra8e90a1d0fba4961"/>
    <p:sldId xmlns:r="http://schemas.openxmlformats.org/officeDocument/2006/relationships" id="261" r:id="R7b4e01bc61634906"/>
    <p:sldId xmlns:r="http://schemas.openxmlformats.org/officeDocument/2006/relationships" id="262" r:id="R6f9db4130cb4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778a6f36f447d" /><Relationship Type="http://schemas.openxmlformats.org/officeDocument/2006/relationships/slide" Target="/ppt/slides/slide1.xml" Id="Rc594babcd3b44ce5" /><Relationship Type="http://schemas.openxmlformats.org/officeDocument/2006/relationships/slide" Target="/ppt/slides/slide2.xml" Id="R9203cc02737c4cef" /><Relationship Type="http://schemas.openxmlformats.org/officeDocument/2006/relationships/slide" Target="/ppt/slides/slide3.xml" Id="Rcf7357f060b04b85" /><Relationship Type="http://schemas.openxmlformats.org/officeDocument/2006/relationships/slide" Target="/ppt/slides/slide4.xml" Id="R478f1d9c42814fd1" /><Relationship Type="http://schemas.openxmlformats.org/officeDocument/2006/relationships/slide" Target="/ppt/slides/slide5.xml" Id="Ra8e90a1d0fba4961" /><Relationship Type="http://schemas.openxmlformats.org/officeDocument/2006/relationships/slide" Target="/ppt/slides/slide6.xml" Id="R7b4e01bc61634906" /><Relationship Type="http://schemas.openxmlformats.org/officeDocument/2006/relationships/slide" Target="/ppt/slides/slide7.xml" Id="R6f9db4130cb4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07b43b7eb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8644c90fd4fbc" /><Relationship Type="http://schemas.openxmlformats.org/officeDocument/2006/relationships/theme" Target="/ppt/slideMasters/theme/theme1.xml" Id="R6e4d02973274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8644c90fd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2df6b22bb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35bcd2940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e5936c28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092b15c17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eef6de16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71cf82298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e785f3c92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GRANGE ROAD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92D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