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3e3d0e549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445abbb8a49f4"/>
  </p:sldMasterIdLst>
  <p:sldIdLst>
    <p:sldId xmlns:r="http://schemas.openxmlformats.org/officeDocument/2006/relationships" id="256" r:id="R43e98b83b6144c60"/>
    <p:sldId xmlns:r="http://schemas.openxmlformats.org/officeDocument/2006/relationships" id="257" r:id="R9f57e54ef51a4a55"/>
    <p:sldId xmlns:r="http://schemas.openxmlformats.org/officeDocument/2006/relationships" id="258" r:id="Rb6a555b409cb4fac"/>
    <p:sldId xmlns:r="http://schemas.openxmlformats.org/officeDocument/2006/relationships" id="259" r:id="R2b1640bd7d4a4faf"/>
    <p:sldId xmlns:r="http://schemas.openxmlformats.org/officeDocument/2006/relationships" id="260" r:id="Rb2e5e001c0b74a6f"/>
    <p:sldId xmlns:r="http://schemas.openxmlformats.org/officeDocument/2006/relationships" id="261" r:id="Rb851b49751884224"/>
    <p:sldId xmlns:r="http://schemas.openxmlformats.org/officeDocument/2006/relationships" id="262" r:id="Re8d6ae05e5c6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445abbb8a49f4" /><Relationship Type="http://schemas.openxmlformats.org/officeDocument/2006/relationships/slide" Target="/ppt/slides/slide1.xml" Id="R43e98b83b6144c60" /><Relationship Type="http://schemas.openxmlformats.org/officeDocument/2006/relationships/slide" Target="/ppt/slides/slide2.xml" Id="R9f57e54ef51a4a55" /><Relationship Type="http://schemas.openxmlformats.org/officeDocument/2006/relationships/slide" Target="/ppt/slides/slide3.xml" Id="Rb6a555b409cb4fac" /><Relationship Type="http://schemas.openxmlformats.org/officeDocument/2006/relationships/slide" Target="/ppt/slides/slide4.xml" Id="R2b1640bd7d4a4faf" /><Relationship Type="http://schemas.openxmlformats.org/officeDocument/2006/relationships/slide" Target="/ppt/slides/slide5.xml" Id="Rb2e5e001c0b74a6f" /><Relationship Type="http://schemas.openxmlformats.org/officeDocument/2006/relationships/slide" Target="/ppt/slides/slide6.xml" Id="Rb851b49751884224" /><Relationship Type="http://schemas.openxmlformats.org/officeDocument/2006/relationships/slide" Target="/ppt/slides/slide7.xml" Id="Re8d6ae05e5c6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97a603e91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071bdcbf414a" /><Relationship Type="http://schemas.openxmlformats.org/officeDocument/2006/relationships/theme" Target="/ppt/slideMasters/theme/theme1.xml" Id="R549308339ad5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2071bdcbf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0eeb570d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65737ec6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9af45f47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a2209df3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44f91b34b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1a4cb0fa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41722527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46 808 333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22 096 637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Husemoen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NEDREVÅG AS</a:t>
            </a:r>
          </a:p>
        </p:txBody>
      </p:sp>
    </p:spTree>
  </p:cSld>
  <p:clrMapOvr>
    <a:masterClrMapping xmlns:a="http://schemas.openxmlformats.org/drawingml/2006/main"/>
  </p:clrMapOvr>
</p:sld>
</file>