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ca46476e3149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226080b3f4809"/>
  </p:sldMasterIdLst>
  <p:sldIdLst>
    <p:sldId xmlns:r="http://schemas.openxmlformats.org/officeDocument/2006/relationships" id="256" r:id="R4268fa2f8f944990"/>
    <p:sldId xmlns:r="http://schemas.openxmlformats.org/officeDocument/2006/relationships" id="257" r:id="Rf5b9ebda99354feb"/>
    <p:sldId xmlns:r="http://schemas.openxmlformats.org/officeDocument/2006/relationships" id="258" r:id="Ra4ef09f9a571474e"/>
    <p:sldId xmlns:r="http://schemas.openxmlformats.org/officeDocument/2006/relationships" id="259" r:id="R9f5bd3764cee49ac"/>
    <p:sldId xmlns:r="http://schemas.openxmlformats.org/officeDocument/2006/relationships" id="260" r:id="Rae76b520ac164666"/>
    <p:sldId xmlns:r="http://schemas.openxmlformats.org/officeDocument/2006/relationships" id="261" r:id="Re58aab523882458b"/>
    <p:sldId xmlns:r="http://schemas.openxmlformats.org/officeDocument/2006/relationships" id="262" r:id="Rafee8c07bbd142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226080b3f4809" /><Relationship Type="http://schemas.openxmlformats.org/officeDocument/2006/relationships/slide" Target="/ppt/slides/slide1.xml" Id="R4268fa2f8f944990" /><Relationship Type="http://schemas.openxmlformats.org/officeDocument/2006/relationships/slide" Target="/ppt/slides/slide2.xml" Id="Rf5b9ebda99354feb" /><Relationship Type="http://schemas.openxmlformats.org/officeDocument/2006/relationships/slide" Target="/ppt/slides/slide3.xml" Id="Ra4ef09f9a571474e" /><Relationship Type="http://schemas.openxmlformats.org/officeDocument/2006/relationships/slide" Target="/ppt/slides/slide4.xml" Id="R9f5bd3764cee49ac" /><Relationship Type="http://schemas.openxmlformats.org/officeDocument/2006/relationships/slide" Target="/ppt/slides/slide5.xml" Id="Rae76b520ac164666" /><Relationship Type="http://schemas.openxmlformats.org/officeDocument/2006/relationships/slide" Target="/ppt/slides/slide6.xml" Id="Re58aab523882458b" /><Relationship Type="http://schemas.openxmlformats.org/officeDocument/2006/relationships/slide" Target="/ppt/slides/slide7.xml" Id="Rafee8c07bbd142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80c1b944764c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38efe02df43df" /><Relationship Type="http://schemas.openxmlformats.org/officeDocument/2006/relationships/theme" Target="/ppt/slideMasters/theme/theme1.xml" Id="R0024d1482eef42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638efe02df43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389f0471c44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db3478b9c47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df7b60e574b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7899f473e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8547b0ce342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7059ec2fb41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a0e3a54984a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GANSAN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GANSAN HOLDING AS ble etablert [år] og holder til i Kinsarvik.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2 021 939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SANED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NEDREVÅG HJELPEHOLDING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Huseskogen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5780 Kinsarvik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997 170 865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GANSAN HOLDING AS</a:t>
            </a:r>
          </a:p>
        </p:txBody>
      </p:sp>
    </p:spTree>
  </p:cSld>
  <p:clrMapOvr>
    <a:masterClrMapping xmlns:a="http://schemas.openxmlformats.org/drawingml/2006/main"/>
  </p:clrMapOvr>
</p:sld>
</file>