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5fc5de866745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09863f8ba40dc"/>
  </p:sldMasterIdLst>
  <p:sldIdLst>
    <p:sldId xmlns:r="http://schemas.openxmlformats.org/officeDocument/2006/relationships" id="256" r:id="R18fff66e7a8640b3"/>
    <p:sldId xmlns:r="http://schemas.openxmlformats.org/officeDocument/2006/relationships" id="257" r:id="Rfd79de67fad14e98"/>
    <p:sldId xmlns:r="http://schemas.openxmlformats.org/officeDocument/2006/relationships" id="258" r:id="Re5bdc302ba164ad7"/>
    <p:sldId xmlns:r="http://schemas.openxmlformats.org/officeDocument/2006/relationships" id="259" r:id="R81cc766370aa4d48"/>
    <p:sldId xmlns:r="http://schemas.openxmlformats.org/officeDocument/2006/relationships" id="260" r:id="Rd1e12f325dd74acf"/>
    <p:sldId xmlns:r="http://schemas.openxmlformats.org/officeDocument/2006/relationships" id="261" r:id="R5e1f1ea954494191"/>
    <p:sldId xmlns:r="http://schemas.openxmlformats.org/officeDocument/2006/relationships" id="262" r:id="R3476bfdbd0f6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09863f8ba40dc" /><Relationship Type="http://schemas.openxmlformats.org/officeDocument/2006/relationships/slide" Target="/ppt/slides/slide1.xml" Id="R18fff66e7a8640b3" /><Relationship Type="http://schemas.openxmlformats.org/officeDocument/2006/relationships/slide" Target="/ppt/slides/slide2.xml" Id="Rfd79de67fad14e98" /><Relationship Type="http://schemas.openxmlformats.org/officeDocument/2006/relationships/slide" Target="/ppt/slides/slide3.xml" Id="Re5bdc302ba164ad7" /><Relationship Type="http://schemas.openxmlformats.org/officeDocument/2006/relationships/slide" Target="/ppt/slides/slide4.xml" Id="R81cc766370aa4d48" /><Relationship Type="http://schemas.openxmlformats.org/officeDocument/2006/relationships/slide" Target="/ppt/slides/slide5.xml" Id="Rd1e12f325dd74acf" /><Relationship Type="http://schemas.openxmlformats.org/officeDocument/2006/relationships/slide" Target="/ppt/slides/slide6.xml" Id="R5e1f1ea954494191" /><Relationship Type="http://schemas.openxmlformats.org/officeDocument/2006/relationships/slide" Target="/ppt/slides/slide7.xml" Id="R3476bfdbd0f6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3efbd5fba48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9785069a940b5" /><Relationship Type="http://schemas.openxmlformats.org/officeDocument/2006/relationships/theme" Target="/ppt/slideMasters/theme/theme1.xml" Id="R05941ad8c9ab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c9785069a9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60796475f4f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b5557170c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66968b3d34a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4b350b659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f0db71001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9a585f2df46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5efef4cb141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675 703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ANDRE PRESTSTULEN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Lybekkveien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jon.preststulen@preco.no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997 176 472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JAPCO AS</a:t>
            </a:r>
          </a:p>
        </p:txBody>
      </p:sp>
    </p:spTree>
  </p:cSld>
  <p:clrMapOvr>
    <a:masterClrMapping xmlns:a="http://schemas.openxmlformats.org/drawingml/2006/main"/>
  </p:clrMapOvr>
</p:sld>
</file>