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85b585d1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c1b2ca1124583"/>
  </p:sldMasterIdLst>
  <p:sldIdLst>
    <p:sldId xmlns:r="http://schemas.openxmlformats.org/officeDocument/2006/relationships" id="256" r:id="R212b281d965f4443"/>
    <p:sldId xmlns:r="http://schemas.openxmlformats.org/officeDocument/2006/relationships" id="257" r:id="Ra4df4d809a2c4c23"/>
    <p:sldId xmlns:r="http://schemas.openxmlformats.org/officeDocument/2006/relationships" id="258" r:id="R6f32e906c6774d2c"/>
    <p:sldId xmlns:r="http://schemas.openxmlformats.org/officeDocument/2006/relationships" id="259" r:id="Re36e1cf9003f4b76"/>
    <p:sldId xmlns:r="http://schemas.openxmlformats.org/officeDocument/2006/relationships" id="260" r:id="Rf661e99c0c1240ca"/>
    <p:sldId xmlns:r="http://schemas.openxmlformats.org/officeDocument/2006/relationships" id="261" r:id="R19731802c5cd468b"/>
    <p:sldId xmlns:r="http://schemas.openxmlformats.org/officeDocument/2006/relationships" id="262" r:id="Rac8f537191ea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c1b2ca1124583" /><Relationship Type="http://schemas.openxmlformats.org/officeDocument/2006/relationships/slide" Target="/ppt/slides/slide1.xml" Id="R212b281d965f4443" /><Relationship Type="http://schemas.openxmlformats.org/officeDocument/2006/relationships/slide" Target="/ppt/slides/slide2.xml" Id="Ra4df4d809a2c4c23" /><Relationship Type="http://schemas.openxmlformats.org/officeDocument/2006/relationships/slide" Target="/ppt/slides/slide3.xml" Id="R6f32e906c6774d2c" /><Relationship Type="http://schemas.openxmlformats.org/officeDocument/2006/relationships/slide" Target="/ppt/slides/slide4.xml" Id="Re36e1cf9003f4b76" /><Relationship Type="http://schemas.openxmlformats.org/officeDocument/2006/relationships/slide" Target="/ppt/slides/slide5.xml" Id="Rf661e99c0c1240ca" /><Relationship Type="http://schemas.openxmlformats.org/officeDocument/2006/relationships/slide" Target="/ppt/slides/slide6.xml" Id="R19731802c5cd468b" /><Relationship Type="http://schemas.openxmlformats.org/officeDocument/2006/relationships/slide" Target="/ppt/slides/slide7.xml" Id="Rac8f537191ea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78ea918a9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1dc8a47c4616" /><Relationship Type="http://schemas.openxmlformats.org/officeDocument/2006/relationships/theme" Target="/ppt/slideMasters/theme/theme1.xml" Id="Rcf59d1b5b6bd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e1dc8a47c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b85303d3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b64abd91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4388b692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eb77bcec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e6b3b28f2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0424e39d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72e2be6f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FLÅKLYPA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FLÅKLYPA MASKIN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10 041 395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13 227 573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TROND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OLA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894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flaanorge@hotmail.com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FLÅKLYPA MASKIN AS</a:t>
            </a:r>
          </a:p>
        </p:txBody>
      </p:sp>
    </p:spTree>
  </p:cSld>
  <p:clrMapOvr>
    <a:masterClrMapping xmlns:a="http://schemas.openxmlformats.org/drawingml/2006/main"/>
  </p:clrMapOvr>
</p:sld>
</file>