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bcb495b15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36b0600b94777"/>
  </p:sldMasterIdLst>
  <p:sldIdLst>
    <p:sldId xmlns:r="http://schemas.openxmlformats.org/officeDocument/2006/relationships" id="256" r:id="R295f480ce3924800"/>
    <p:sldId xmlns:r="http://schemas.openxmlformats.org/officeDocument/2006/relationships" id="257" r:id="R4ca433d5fcf14250"/>
    <p:sldId xmlns:r="http://schemas.openxmlformats.org/officeDocument/2006/relationships" id="258" r:id="R6b241a8b224b4d0c"/>
    <p:sldId xmlns:r="http://schemas.openxmlformats.org/officeDocument/2006/relationships" id="259" r:id="R2167878a041945c4"/>
    <p:sldId xmlns:r="http://schemas.openxmlformats.org/officeDocument/2006/relationships" id="260" r:id="Rb3bc7dcb8c7a44eb"/>
    <p:sldId xmlns:r="http://schemas.openxmlformats.org/officeDocument/2006/relationships" id="261" r:id="Rd060ae7745864d43"/>
    <p:sldId xmlns:r="http://schemas.openxmlformats.org/officeDocument/2006/relationships" id="262" r:id="R2d7c07656b45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36b0600b94777" /><Relationship Type="http://schemas.openxmlformats.org/officeDocument/2006/relationships/slide" Target="/ppt/slides/slide1.xml" Id="R295f480ce3924800" /><Relationship Type="http://schemas.openxmlformats.org/officeDocument/2006/relationships/slide" Target="/ppt/slides/slide2.xml" Id="R4ca433d5fcf14250" /><Relationship Type="http://schemas.openxmlformats.org/officeDocument/2006/relationships/slide" Target="/ppt/slides/slide3.xml" Id="R6b241a8b224b4d0c" /><Relationship Type="http://schemas.openxmlformats.org/officeDocument/2006/relationships/slide" Target="/ppt/slides/slide4.xml" Id="R2167878a041945c4" /><Relationship Type="http://schemas.openxmlformats.org/officeDocument/2006/relationships/slide" Target="/ppt/slides/slide5.xml" Id="Rb3bc7dcb8c7a44eb" /><Relationship Type="http://schemas.openxmlformats.org/officeDocument/2006/relationships/slide" Target="/ppt/slides/slide6.xml" Id="Rd060ae7745864d43" /><Relationship Type="http://schemas.openxmlformats.org/officeDocument/2006/relationships/slide" Target="/ppt/slides/slide7.xml" Id="R2d7c07656b45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daa4b81b3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9ae4bff8a4a62" /><Relationship Type="http://schemas.openxmlformats.org/officeDocument/2006/relationships/theme" Target="/ppt/slideMasters/theme/theme1.xml" Id="Rdde119c22196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9ae4bff8a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7dccb51f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2f513726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2ecc6f82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8786c841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b86a37f5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7f1c4329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ef59322a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VIKLUND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423 681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3 164 588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Østgaards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VIKLUND AS</a:t>
            </a:r>
          </a:p>
        </p:txBody>
      </p:sp>
    </p:spTree>
  </p:cSld>
  <p:clrMapOvr>
    <a:masterClrMapping xmlns:a="http://schemas.openxmlformats.org/drawingml/2006/main"/>
  </p:clrMapOvr>
</p:sld>
</file>