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cc2b5f14a840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045bcacdf84708"/>
  </p:sldMasterIdLst>
  <p:sldIdLst>
    <p:sldId xmlns:r="http://schemas.openxmlformats.org/officeDocument/2006/relationships" id="256" r:id="Rcf590f4795784bd3"/>
    <p:sldId xmlns:r="http://schemas.openxmlformats.org/officeDocument/2006/relationships" id="257" r:id="R3cb29757646c4e7d"/>
    <p:sldId xmlns:r="http://schemas.openxmlformats.org/officeDocument/2006/relationships" id="258" r:id="Rdc25e4e1acc2484f"/>
    <p:sldId xmlns:r="http://schemas.openxmlformats.org/officeDocument/2006/relationships" id="259" r:id="Rf3e0dc1b4c944d47"/>
    <p:sldId xmlns:r="http://schemas.openxmlformats.org/officeDocument/2006/relationships" id="260" r:id="R722d8588eb424fd2"/>
    <p:sldId xmlns:r="http://schemas.openxmlformats.org/officeDocument/2006/relationships" id="261" r:id="R44b3658669df4dc9"/>
    <p:sldId xmlns:r="http://schemas.openxmlformats.org/officeDocument/2006/relationships" id="262" r:id="R26df8e8859c544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45bcacdf84708" /><Relationship Type="http://schemas.openxmlformats.org/officeDocument/2006/relationships/slide" Target="/ppt/slides/slide1.xml" Id="Rcf590f4795784bd3" /><Relationship Type="http://schemas.openxmlformats.org/officeDocument/2006/relationships/slide" Target="/ppt/slides/slide2.xml" Id="R3cb29757646c4e7d" /><Relationship Type="http://schemas.openxmlformats.org/officeDocument/2006/relationships/slide" Target="/ppt/slides/slide3.xml" Id="Rdc25e4e1acc2484f" /><Relationship Type="http://schemas.openxmlformats.org/officeDocument/2006/relationships/slide" Target="/ppt/slides/slide4.xml" Id="Rf3e0dc1b4c944d47" /><Relationship Type="http://schemas.openxmlformats.org/officeDocument/2006/relationships/slide" Target="/ppt/slides/slide5.xml" Id="R722d8588eb424fd2" /><Relationship Type="http://schemas.openxmlformats.org/officeDocument/2006/relationships/slide" Target="/ppt/slides/slide6.xml" Id="R44b3658669df4dc9" /><Relationship Type="http://schemas.openxmlformats.org/officeDocument/2006/relationships/slide" Target="/ppt/slides/slide7.xml" Id="R26df8e8859c544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eb58705d5340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12c461ca24505" /><Relationship Type="http://schemas.openxmlformats.org/officeDocument/2006/relationships/theme" Target="/ppt/slideMasters/theme/theme1.xml" Id="R722167ecde7c48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612c461ca245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78f83b70a46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e5383263749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c3cc9865544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48d54b0b34e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c8fcf9d9e45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5bb0739ff40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690fc9a0045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BOLIGFORVALTERNE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BOLIGFORVALTERNE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BOLIGFORVALTERNE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BOLIGFORVALTERNE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BOLIGFORVALTERNE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BOLIGFORVALTERNE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1 132 819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4 387 323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BOLIGFORVALTERNE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VIKLUND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BOLIGFORVALTERNE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Kristiansens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46 46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kontakt@boligforvalterne.no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www.boligforvalterne.no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997 192 923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BOLIGFORVALTERNE AS</a:t>
            </a:r>
          </a:p>
        </p:txBody>
      </p:sp>
    </p:spTree>
  </p:cSld>
  <p:clrMapOvr>
    <a:masterClrMapping xmlns:a="http://schemas.openxmlformats.org/drawingml/2006/main"/>
  </p:clrMapOvr>
</p:sld>
</file>