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4750eacbb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714f7cf184fbc"/>
  </p:sldMasterIdLst>
  <p:sldIdLst>
    <p:sldId xmlns:r="http://schemas.openxmlformats.org/officeDocument/2006/relationships" id="256" r:id="R5b68e793fffb42ed"/>
    <p:sldId xmlns:r="http://schemas.openxmlformats.org/officeDocument/2006/relationships" id="257" r:id="R8438f9994f2b4533"/>
    <p:sldId xmlns:r="http://schemas.openxmlformats.org/officeDocument/2006/relationships" id="258" r:id="Re3c773c881994be5"/>
    <p:sldId xmlns:r="http://schemas.openxmlformats.org/officeDocument/2006/relationships" id="259" r:id="Ra3c4d122bd234284"/>
    <p:sldId xmlns:r="http://schemas.openxmlformats.org/officeDocument/2006/relationships" id="260" r:id="R39ec4a95a7fb4a68"/>
    <p:sldId xmlns:r="http://schemas.openxmlformats.org/officeDocument/2006/relationships" id="261" r:id="Rf3385f6476124069"/>
    <p:sldId xmlns:r="http://schemas.openxmlformats.org/officeDocument/2006/relationships" id="262" r:id="Reb57c6ebee27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714f7cf184fbc" /><Relationship Type="http://schemas.openxmlformats.org/officeDocument/2006/relationships/slide" Target="/ppt/slides/slide1.xml" Id="R5b68e793fffb42ed" /><Relationship Type="http://schemas.openxmlformats.org/officeDocument/2006/relationships/slide" Target="/ppt/slides/slide2.xml" Id="R8438f9994f2b4533" /><Relationship Type="http://schemas.openxmlformats.org/officeDocument/2006/relationships/slide" Target="/ppt/slides/slide3.xml" Id="Re3c773c881994be5" /><Relationship Type="http://schemas.openxmlformats.org/officeDocument/2006/relationships/slide" Target="/ppt/slides/slide4.xml" Id="Ra3c4d122bd234284" /><Relationship Type="http://schemas.openxmlformats.org/officeDocument/2006/relationships/slide" Target="/ppt/slides/slide5.xml" Id="R39ec4a95a7fb4a68" /><Relationship Type="http://schemas.openxmlformats.org/officeDocument/2006/relationships/slide" Target="/ppt/slides/slide6.xml" Id="Rf3385f6476124069" /><Relationship Type="http://schemas.openxmlformats.org/officeDocument/2006/relationships/slide" Target="/ppt/slides/slide7.xml" Id="Reb57c6ebee27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6dff6d051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8c0a101745d2" /><Relationship Type="http://schemas.openxmlformats.org/officeDocument/2006/relationships/theme" Target="/ppt/slideMasters/theme/theme1.xml" Id="Rccf5df71c8c1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b8c0a1017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0514f1b85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62fdc0d4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c1d7fd3d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77a9f308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a4c1a0c0f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cdd63acb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44734c15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395 194 477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