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4d3999ada70409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919c0bf173a4a8e"/>
  </p:sldMasterIdLst>
  <p:sldIdLst>
    <p:sldId xmlns:r="http://schemas.openxmlformats.org/officeDocument/2006/relationships" id="256" r:id="R93609ae56fa649af"/>
    <p:sldId xmlns:r="http://schemas.openxmlformats.org/officeDocument/2006/relationships" id="257" r:id="R476597b23f8148e2"/>
    <p:sldId xmlns:r="http://schemas.openxmlformats.org/officeDocument/2006/relationships" id="258" r:id="R3c473a6151874109"/>
    <p:sldId xmlns:r="http://schemas.openxmlformats.org/officeDocument/2006/relationships" id="259" r:id="Rd8a12a5359ff40fd"/>
    <p:sldId xmlns:r="http://schemas.openxmlformats.org/officeDocument/2006/relationships" id="260" r:id="R2e58cd5f5d9b4acb"/>
    <p:sldId xmlns:r="http://schemas.openxmlformats.org/officeDocument/2006/relationships" id="261" r:id="R1f683f355bb9494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19c0bf173a4a8e" /><Relationship Type="http://schemas.openxmlformats.org/officeDocument/2006/relationships/slide" Target="/ppt/slides/slide1.xml" Id="R93609ae56fa649af" /><Relationship Type="http://schemas.openxmlformats.org/officeDocument/2006/relationships/slide" Target="/ppt/slides/slide2.xml" Id="R476597b23f8148e2" /><Relationship Type="http://schemas.openxmlformats.org/officeDocument/2006/relationships/slide" Target="/ppt/slides/slide3.xml" Id="R3c473a6151874109" /><Relationship Type="http://schemas.openxmlformats.org/officeDocument/2006/relationships/slide" Target="/ppt/slides/slide4.xml" Id="Rd8a12a5359ff40fd" /><Relationship Type="http://schemas.openxmlformats.org/officeDocument/2006/relationships/slide" Target="/ppt/slides/slide5.xml" Id="R2e58cd5f5d9b4acb" /><Relationship Type="http://schemas.openxmlformats.org/officeDocument/2006/relationships/slide" Target="/ppt/slides/slide6.xml" Id="R1f683f355bb9494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4eebcb5df8413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fc4b89a92e4ff8" /><Relationship Type="http://schemas.openxmlformats.org/officeDocument/2006/relationships/theme" Target="/ppt/slideMasters/theme/theme1.xml" Id="Rc788fb9e4a6a496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2fc4b89a92e4ff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91b6559113459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59461848c040a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d81f428770441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76e2968495418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0151d5784844c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a15370f40a473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ALLE TALL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ALLE TALL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ALLE TALL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ALLE TALL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ALLE TALL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ALLE TALL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Karoline Kristiansens vei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46 46 46 46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kontakt@alletall.no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www.alletall.no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997 201 213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ALLE TALL AS</a:t>
            </a:r>
          </a:p>
        </p:txBody>
      </p:sp>
    </p:spTree>
  </p:cSld>
  <p:clrMapOvr>
    <a:masterClrMapping xmlns:a="http://schemas.openxmlformats.org/drawingml/2006/main"/>
  </p:clrMapOvr>
</p:sld>
</file>