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aa4a0584e84c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c0aba0aa674611"/>
  </p:sldMasterIdLst>
  <p:sldIdLst>
    <p:sldId xmlns:r="http://schemas.openxmlformats.org/officeDocument/2006/relationships" id="256" r:id="R7575d1c2e12f4a55"/>
    <p:sldId xmlns:r="http://schemas.openxmlformats.org/officeDocument/2006/relationships" id="257" r:id="R67153d525fd0438c"/>
    <p:sldId xmlns:r="http://schemas.openxmlformats.org/officeDocument/2006/relationships" id="258" r:id="R109e3fb1485b4db9"/>
    <p:sldId xmlns:r="http://schemas.openxmlformats.org/officeDocument/2006/relationships" id="259" r:id="R6550d42826f748be"/>
    <p:sldId xmlns:r="http://schemas.openxmlformats.org/officeDocument/2006/relationships" id="260" r:id="R8836335a59684be0"/>
    <p:sldId xmlns:r="http://schemas.openxmlformats.org/officeDocument/2006/relationships" id="261" r:id="R33c8bb08a15d47e1"/>
    <p:sldId xmlns:r="http://schemas.openxmlformats.org/officeDocument/2006/relationships" id="262" r:id="R9bbaf73ee55748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0aba0aa674611" /><Relationship Type="http://schemas.openxmlformats.org/officeDocument/2006/relationships/slide" Target="/ppt/slides/slide1.xml" Id="R7575d1c2e12f4a55" /><Relationship Type="http://schemas.openxmlformats.org/officeDocument/2006/relationships/slide" Target="/ppt/slides/slide2.xml" Id="R67153d525fd0438c" /><Relationship Type="http://schemas.openxmlformats.org/officeDocument/2006/relationships/slide" Target="/ppt/slides/slide3.xml" Id="R109e3fb1485b4db9" /><Relationship Type="http://schemas.openxmlformats.org/officeDocument/2006/relationships/slide" Target="/ppt/slides/slide4.xml" Id="R6550d42826f748be" /><Relationship Type="http://schemas.openxmlformats.org/officeDocument/2006/relationships/slide" Target="/ppt/slides/slide5.xml" Id="R8836335a59684be0" /><Relationship Type="http://schemas.openxmlformats.org/officeDocument/2006/relationships/slide" Target="/ppt/slides/slide6.xml" Id="R33c8bb08a15d47e1" /><Relationship Type="http://schemas.openxmlformats.org/officeDocument/2006/relationships/slide" Target="/ppt/slides/slide7.xml" Id="R9bbaf73ee55748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4acb1a09e44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d630d669b4f7e" /><Relationship Type="http://schemas.openxmlformats.org/officeDocument/2006/relationships/theme" Target="/ppt/slideMasters/theme/theme1.xml" Id="Ree8cb80104b34d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bd630d669b4f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1d446966749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efb32f2ba4d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85f8074b248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b5927494544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90f93f9c647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849a5284644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5ca720f3240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BERTELSEN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BERTELSEN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14 282 502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14 332 875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STÅLE BERTELSEN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2815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997 202 074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