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7e0f01139e4f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92544efc5e42ed"/>
  </p:sldMasterIdLst>
  <p:sldIdLst>
    <p:sldId xmlns:r="http://schemas.openxmlformats.org/officeDocument/2006/relationships" id="256" r:id="R3851d50be02a4824"/>
    <p:sldId xmlns:r="http://schemas.openxmlformats.org/officeDocument/2006/relationships" id="257" r:id="R2e4924e06b6649ba"/>
    <p:sldId xmlns:r="http://schemas.openxmlformats.org/officeDocument/2006/relationships" id="258" r:id="Re5d1b7f906ae416e"/>
    <p:sldId xmlns:r="http://schemas.openxmlformats.org/officeDocument/2006/relationships" id="259" r:id="R8ea7c4c56d554872"/>
    <p:sldId xmlns:r="http://schemas.openxmlformats.org/officeDocument/2006/relationships" id="260" r:id="R147de032dd7c4abe"/>
    <p:sldId xmlns:r="http://schemas.openxmlformats.org/officeDocument/2006/relationships" id="261" r:id="R4c30fea1cc824d93"/>
    <p:sldId xmlns:r="http://schemas.openxmlformats.org/officeDocument/2006/relationships" id="262" r:id="R8fbfa27d180e4c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92544efc5e42ed" /><Relationship Type="http://schemas.openxmlformats.org/officeDocument/2006/relationships/slide" Target="/ppt/slides/slide1.xml" Id="R3851d50be02a4824" /><Relationship Type="http://schemas.openxmlformats.org/officeDocument/2006/relationships/slide" Target="/ppt/slides/slide2.xml" Id="R2e4924e06b6649ba" /><Relationship Type="http://schemas.openxmlformats.org/officeDocument/2006/relationships/slide" Target="/ppt/slides/slide3.xml" Id="Re5d1b7f906ae416e" /><Relationship Type="http://schemas.openxmlformats.org/officeDocument/2006/relationships/slide" Target="/ppt/slides/slide4.xml" Id="R8ea7c4c56d554872" /><Relationship Type="http://schemas.openxmlformats.org/officeDocument/2006/relationships/slide" Target="/ppt/slides/slide5.xml" Id="R147de032dd7c4abe" /><Relationship Type="http://schemas.openxmlformats.org/officeDocument/2006/relationships/slide" Target="/ppt/slides/slide6.xml" Id="R4c30fea1cc824d93" /><Relationship Type="http://schemas.openxmlformats.org/officeDocument/2006/relationships/slide" Target="/ppt/slides/slide7.xml" Id="R8fbfa27d180e4c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b68289c7d641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bac6cd972472b" /><Relationship Type="http://schemas.openxmlformats.org/officeDocument/2006/relationships/theme" Target="/ppt/slideMasters/theme/theme1.xml" Id="Rd68081e5d27c4b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8bac6cd97247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b78ec1e3c4d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5850ef2b041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dfe667bef47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ce6097f964c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e7894239f4b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f7bf9d7c049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34f1a896440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TORES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TORES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TORES VVS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TORES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TORES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TORES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2 816 538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106 171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185 452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593 961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TORES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RAANESS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TORES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Melhusvegen 340A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tore@toresvvs.no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997 223 152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TORES VVS AS</a:t>
            </a:r>
          </a:p>
        </p:txBody>
      </p:sp>
    </p:spTree>
  </p:cSld>
  <p:clrMapOvr>
    <a:masterClrMapping xmlns:a="http://schemas.openxmlformats.org/drawingml/2006/main"/>
  </p:clrMapOvr>
</p:sld>
</file>