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0b949af7754a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d2f3cb977a41d0"/>
  </p:sldMasterIdLst>
  <p:sldIdLst>
    <p:sldId xmlns:r="http://schemas.openxmlformats.org/officeDocument/2006/relationships" id="256" r:id="Rddca8aa09edb4c76"/>
    <p:sldId xmlns:r="http://schemas.openxmlformats.org/officeDocument/2006/relationships" id="257" r:id="R69d52f808fb642ab"/>
    <p:sldId xmlns:r="http://schemas.openxmlformats.org/officeDocument/2006/relationships" id="258" r:id="R9c8a205f787c4fcc"/>
    <p:sldId xmlns:r="http://schemas.openxmlformats.org/officeDocument/2006/relationships" id="259" r:id="Rdec0df3ae24e41d3"/>
    <p:sldId xmlns:r="http://schemas.openxmlformats.org/officeDocument/2006/relationships" id="260" r:id="R4db98c04709e4812"/>
    <p:sldId xmlns:r="http://schemas.openxmlformats.org/officeDocument/2006/relationships" id="261" r:id="Re48e4d7fd0474a15"/>
    <p:sldId xmlns:r="http://schemas.openxmlformats.org/officeDocument/2006/relationships" id="262" r:id="R6432930d7a6045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d2f3cb977a41d0" /><Relationship Type="http://schemas.openxmlformats.org/officeDocument/2006/relationships/slide" Target="/ppt/slides/slide1.xml" Id="Rddca8aa09edb4c76" /><Relationship Type="http://schemas.openxmlformats.org/officeDocument/2006/relationships/slide" Target="/ppt/slides/slide2.xml" Id="R69d52f808fb642ab" /><Relationship Type="http://schemas.openxmlformats.org/officeDocument/2006/relationships/slide" Target="/ppt/slides/slide3.xml" Id="R9c8a205f787c4fcc" /><Relationship Type="http://schemas.openxmlformats.org/officeDocument/2006/relationships/slide" Target="/ppt/slides/slide4.xml" Id="Rdec0df3ae24e41d3" /><Relationship Type="http://schemas.openxmlformats.org/officeDocument/2006/relationships/slide" Target="/ppt/slides/slide5.xml" Id="R4db98c04709e4812" /><Relationship Type="http://schemas.openxmlformats.org/officeDocument/2006/relationships/slide" Target="/ppt/slides/slide6.xml" Id="Re48e4d7fd0474a15" /><Relationship Type="http://schemas.openxmlformats.org/officeDocument/2006/relationships/slide" Target="/ppt/slides/slide7.xml" Id="R6432930d7a6045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3f6198a0584e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8aa8b689f40fc" /><Relationship Type="http://schemas.openxmlformats.org/officeDocument/2006/relationships/theme" Target="/ppt/slideMasters/theme/theme1.xml" Id="Rdff0bad3f33745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18aa8b689f40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bb6adb85449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5acd1b9d34c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a6785c77b43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6bdc8c3954c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ab02c52fe44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c1a37d48d43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046e5d0004a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PETTERSEN BYGG OG RENOVERING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PETTERSEN BYGG OG RENOVERING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BYGG OG RENOVERING AS ble etablert [år] og holder til i Hansnes.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PETTERSEN BYGG OG RENOVERING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PETTERSEN BYGG OG RENOVERING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PETTERSEN BYGG OG RENOVERING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4 081 426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9 781 320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10 362 274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PETTERSEN BYGG OG RENOVERING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FRED WILLY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ANNELI CECILIE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MARIT ELIN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THOMAS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PETTERSEN BYGG OG RENOVERING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9130 Hansnes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f-w-pe@online.no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997 224 787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PETTERSEN BYGG OG RENOVERING AS</a:t>
            </a:r>
          </a:p>
        </p:txBody>
      </p:sp>
    </p:spTree>
  </p:cSld>
  <p:clrMapOvr>
    <a:masterClrMapping xmlns:a="http://schemas.openxmlformats.org/drawingml/2006/main"/>
  </p:clrMapOvr>
</p:sld>
</file>