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58c2312ef349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685b099ed44533"/>
  </p:sldMasterIdLst>
  <p:sldIdLst>
    <p:sldId xmlns:r="http://schemas.openxmlformats.org/officeDocument/2006/relationships" id="256" r:id="R3f89cd66f6704070"/>
    <p:sldId xmlns:r="http://schemas.openxmlformats.org/officeDocument/2006/relationships" id="257" r:id="R5e957f3148ff4371"/>
    <p:sldId xmlns:r="http://schemas.openxmlformats.org/officeDocument/2006/relationships" id="258" r:id="Rdeeeeba6f32b4c23"/>
    <p:sldId xmlns:r="http://schemas.openxmlformats.org/officeDocument/2006/relationships" id="259" r:id="Rfc4715724cf54352"/>
    <p:sldId xmlns:r="http://schemas.openxmlformats.org/officeDocument/2006/relationships" id="260" r:id="R96cced4026aa4f8c"/>
    <p:sldId xmlns:r="http://schemas.openxmlformats.org/officeDocument/2006/relationships" id="261" r:id="Reeaf059a221444b2"/>
    <p:sldId xmlns:r="http://schemas.openxmlformats.org/officeDocument/2006/relationships" id="262" r:id="R46db419882bd49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85b099ed44533" /><Relationship Type="http://schemas.openxmlformats.org/officeDocument/2006/relationships/slide" Target="/ppt/slides/slide1.xml" Id="R3f89cd66f6704070" /><Relationship Type="http://schemas.openxmlformats.org/officeDocument/2006/relationships/slide" Target="/ppt/slides/slide2.xml" Id="R5e957f3148ff4371" /><Relationship Type="http://schemas.openxmlformats.org/officeDocument/2006/relationships/slide" Target="/ppt/slides/slide3.xml" Id="Rdeeeeba6f32b4c23" /><Relationship Type="http://schemas.openxmlformats.org/officeDocument/2006/relationships/slide" Target="/ppt/slides/slide4.xml" Id="Rfc4715724cf54352" /><Relationship Type="http://schemas.openxmlformats.org/officeDocument/2006/relationships/slide" Target="/ppt/slides/slide5.xml" Id="R96cced4026aa4f8c" /><Relationship Type="http://schemas.openxmlformats.org/officeDocument/2006/relationships/slide" Target="/ppt/slides/slide6.xml" Id="Reeaf059a221444b2" /><Relationship Type="http://schemas.openxmlformats.org/officeDocument/2006/relationships/slide" Target="/ppt/slides/slide7.xml" Id="R46db419882bd49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c3bc6fdf742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91235982b499f" /><Relationship Type="http://schemas.openxmlformats.org/officeDocument/2006/relationships/theme" Target="/ppt/slideMasters/theme/theme1.xml" Id="R8dc9a0aae5a341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f91235982b49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dd7f0f0fe49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6404d049f47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55bbcea7343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076b52d9d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6b03e812640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9829ea2de4d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19e8897f142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FORTUNA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FORTUNA REGNSKAP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6 522 630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2 074 085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BOMSTAD JORUNN LORENTINE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stein-inge@fortunaregnskap.no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www.fortunaregnskap.no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997 233 131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