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880c8c626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314904e2c4ce8"/>
  </p:sldMasterIdLst>
  <p:sldIdLst>
    <p:sldId xmlns:r="http://schemas.openxmlformats.org/officeDocument/2006/relationships" id="256" r:id="Rffd32206f10a4280"/>
    <p:sldId xmlns:r="http://schemas.openxmlformats.org/officeDocument/2006/relationships" id="257" r:id="R33282c513c7b47ed"/>
    <p:sldId xmlns:r="http://schemas.openxmlformats.org/officeDocument/2006/relationships" id="258" r:id="Refaf4eee05774576"/>
    <p:sldId xmlns:r="http://schemas.openxmlformats.org/officeDocument/2006/relationships" id="259" r:id="R0fb14781ebf34988"/>
    <p:sldId xmlns:r="http://schemas.openxmlformats.org/officeDocument/2006/relationships" id="260" r:id="R2f50803ffdd54301"/>
    <p:sldId xmlns:r="http://schemas.openxmlformats.org/officeDocument/2006/relationships" id="261" r:id="R4d63691b44cf4143"/>
    <p:sldId xmlns:r="http://schemas.openxmlformats.org/officeDocument/2006/relationships" id="262" r:id="Rc25cbed24a67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314904e2c4ce8" /><Relationship Type="http://schemas.openxmlformats.org/officeDocument/2006/relationships/slide" Target="/ppt/slides/slide1.xml" Id="Rffd32206f10a4280" /><Relationship Type="http://schemas.openxmlformats.org/officeDocument/2006/relationships/slide" Target="/ppt/slides/slide2.xml" Id="R33282c513c7b47ed" /><Relationship Type="http://schemas.openxmlformats.org/officeDocument/2006/relationships/slide" Target="/ppt/slides/slide3.xml" Id="Refaf4eee05774576" /><Relationship Type="http://schemas.openxmlformats.org/officeDocument/2006/relationships/slide" Target="/ppt/slides/slide4.xml" Id="R0fb14781ebf34988" /><Relationship Type="http://schemas.openxmlformats.org/officeDocument/2006/relationships/slide" Target="/ppt/slides/slide5.xml" Id="R2f50803ffdd54301" /><Relationship Type="http://schemas.openxmlformats.org/officeDocument/2006/relationships/slide" Target="/ppt/slides/slide6.xml" Id="R4d63691b44cf4143" /><Relationship Type="http://schemas.openxmlformats.org/officeDocument/2006/relationships/slide" Target="/ppt/slides/slide7.xml" Id="Rc25cbed24a67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691f2bb6d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7d85aa86441c" /><Relationship Type="http://schemas.openxmlformats.org/officeDocument/2006/relationships/theme" Target="/ppt/slideMasters/theme/theme1.xml" Id="Rea8ba0bc08ba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c7d85aa86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6504e0af1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169c29940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a2ed2185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23b4647d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137354fd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2261c888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b7ed4aef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 ARKITEKT OG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 ARKITEKT OG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 ARKITEKT OG DESIGN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 ARKITEKT OG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 ARKITEKT OG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 ARKITEKT OG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 ARKITEKT OG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 ARKITEKT OG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Rubinvegen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kay@utsiktarkitekt.no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997 234 650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 ARKITEKT OG DESIGN AS</a:t>
            </a:r>
          </a:p>
        </p:txBody>
      </p:sp>
    </p:spTree>
  </p:cSld>
  <p:clrMapOvr>
    <a:masterClrMapping xmlns:a="http://schemas.openxmlformats.org/drawingml/2006/main"/>
  </p:clrMapOvr>
</p:sld>
</file>