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9c34bcdde4f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b8ea9b0ea45c5"/>
  </p:sldMasterIdLst>
  <p:sldIdLst>
    <p:sldId xmlns:r="http://schemas.openxmlformats.org/officeDocument/2006/relationships" id="256" r:id="Ra7692a6702fb4954"/>
    <p:sldId xmlns:r="http://schemas.openxmlformats.org/officeDocument/2006/relationships" id="257" r:id="R84ff6ea3d7714d5c"/>
    <p:sldId xmlns:r="http://schemas.openxmlformats.org/officeDocument/2006/relationships" id="258" r:id="R0f9e76d058024656"/>
    <p:sldId xmlns:r="http://schemas.openxmlformats.org/officeDocument/2006/relationships" id="259" r:id="R40326357a38d4cc5"/>
    <p:sldId xmlns:r="http://schemas.openxmlformats.org/officeDocument/2006/relationships" id="260" r:id="Rf239fd0cfdba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b8ea9b0ea45c5" /><Relationship Type="http://schemas.openxmlformats.org/officeDocument/2006/relationships/slide" Target="/ppt/slides/slide1.xml" Id="Ra7692a6702fb4954" /><Relationship Type="http://schemas.openxmlformats.org/officeDocument/2006/relationships/slide" Target="/ppt/slides/slide2.xml" Id="R84ff6ea3d7714d5c" /><Relationship Type="http://schemas.openxmlformats.org/officeDocument/2006/relationships/slide" Target="/ppt/slides/slide3.xml" Id="R0f9e76d058024656" /><Relationship Type="http://schemas.openxmlformats.org/officeDocument/2006/relationships/slide" Target="/ppt/slides/slide4.xml" Id="R40326357a38d4cc5" /><Relationship Type="http://schemas.openxmlformats.org/officeDocument/2006/relationships/slide" Target="/ppt/slides/slide5.xml" Id="Rf239fd0cfdba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e6e0f267e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2918ad3a34635" /><Relationship Type="http://schemas.openxmlformats.org/officeDocument/2006/relationships/theme" Target="/ppt/slideMasters/theme/theme1.xml" Id="R2ed2bb78a281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2918ad3a3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8285d9e7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c418c630d47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bc2da0df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eedcee9648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9b183fb60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SIMEN KVISSEL ENTREPRENØR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KVISSEL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KVISSEL ENTREPRENØR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KVISSEL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KVISSEL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KVISSEL ENTREPRENØR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1550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997 248 430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SIMEN KVISSEL ENTREPRENØR</a:t>
            </a:r>
          </a:p>
        </p:txBody>
      </p:sp>
    </p:spTree>
  </p:cSld>
  <p:clrMapOvr>
    <a:masterClrMapping xmlns:a="http://schemas.openxmlformats.org/drawingml/2006/main"/>
  </p:clrMapOvr>
</p:sld>
</file>