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67106d72c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4260489424ed1"/>
  </p:sldMasterIdLst>
  <p:sldIdLst>
    <p:sldId xmlns:r="http://schemas.openxmlformats.org/officeDocument/2006/relationships" id="256" r:id="R9b73886d097943b1"/>
    <p:sldId xmlns:r="http://schemas.openxmlformats.org/officeDocument/2006/relationships" id="257" r:id="R7a085dbaeb394750"/>
    <p:sldId xmlns:r="http://schemas.openxmlformats.org/officeDocument/2006/relationships" id="258" r:id="R84f3b2da817f4232"/>
    <p:sldId xmlns:r="http://schemas.openxmlformats.org/officeDocument/2006/relationships" id="259" r:id="R1ffa3ba4502d4c5e"/>
    <p:sldId xmlns:r="http://schemas.openxmlformats.org/officeDocument/2006/relationships" id="260" r:id="R59e87f51fdae45bc"/>
    <p:sldId xmlns:r="http://schemas.openxmlformats.org/officeDocument/2006/relationships" id="261" r:id="Rc4bc80aa6056400c"/>
    <p:sldId xmlns:r="http://schemas.openxmlformats.org/officeDocument/2006/relationships" id="262" r:id="Ra08612d012ee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4260489424ed1" /><Relationship Type="http://schemas.openxmlformats.org/officeDocument/2006/relationships/slide" Target="/ppt/slides/slide1.xml" Id="R9b73886d097943b1" /><Relationship Type="http://schemas.openxmlformats.org/officeDocument/2006/relationships/slide" Target="/ppt/slides/slide2.xml" Id="R7a085dbaeb394750" /><Relationship Type="http://schemas.openxmlformats.org/officeDocument/2006/relationships/slide" Target="/ppt/slides/slide3.xml" Id="R84f3b2da817f4232" /><Relationship Type="http://schemas.openxmlformats.org/officeDocument/2006/relationships/slide" Target="/ppt/slides/slide4.xml" Id="R1ffa3ba4502d4c5e" /><Relationship Type="http://schemas.openxmlformats.org/officeDocument/2006/relationships/slide" Target="/ppt/slides/slide5.xml" Id="R59e87f51fdae45bc" /><Relationship Type="http://schemas.openxmlformats.org/officeDocument/2006/relationships/slide" Target="/ppt/slides/slide6.xml" Id="Rc4bc80aa6056400c" /><Relationship Type="http://schemas.openxmlformats.org/officeDocument/2006/relationships/slide" Target="/ppt/slides/slide7.xml" Id="Ra08612d012ee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79d603f65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40bd18454c0b" /><Relationship Type="http://schemas.openxmlformats.org/officeDocument/2006/relationships/theme" Target="/ppt/slideMasters/theme/theme1.xml" Id="R872f5f6f2227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b40bd1845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e3b02698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bb4d4d5d0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222f5353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203c0ba3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b2c647e34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a47f105b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979cef2b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KARATE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2 205 182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RØINE JARLE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Jarle Røine, Svingveien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KARATE INVEST AS</a:t>
            </a:r>
          </a:p>
        </p:txBody>
      </p:sp>
    </p:spTree>
  </p:cSld>
  <p:clrMapOvr>
    <a:masterClrMapping xmlns:a="http://schemas.openxmlformats.org/drawingml/2006/main"/>
  </p:clrMapOvr>
</p:sld>
</file>