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8b060d86c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11e16def0c4ac9"/>
  </p:sldMasterIdLst>
  <p:sldIdLst>
    <p:sldId xmlns:r="http://schemas.openxmlformats.org/officeDocument/2006/relationships" id="256" r:id="Rcb1bb80d93a7473b"/>
    <p:sldId xmlns:r="http://schemas.openxmlformats.org/officeDocument/2006/relationships" id="257" r:id="R4f15676adba647bc"/>
    <p:sldId xmlns:r="http://schemas.openxmlformats.org/officeDocument/2006/relationships" id="258" r:id="R032828790984427c"/>
    <p:sldId xmlns:r="http://schemas.openxmlformats.org/officeDocument/2006/relationships" id="259" r:id="R287959fff3cc449e"/>
    <p:sldId xmlns:r="http://schemas.openxmlformats.org/officeDocument/2006/relationships" id="260" r:id="R709a0466e2f34288"/>
    <p:sldId xmlns:r="http://schemas.openxmlformats.org/officeDocument/2006/relationships" id="261" r:id="Rcc989a644678434f"/>
    <p:sldId xmlns:r="http://schemas.openxmlformats.org/officeDocument/2006/relationships" id="262" r:id="R0d2508929dae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1e16def0c4ac9" /><Relationship Type="http://schemas.openxmlformats.org/officeDocument/2006/relationships/slide" Target="/ppt/slides/slide1.xml" Id="Rcb1bb80d93a7473b" /><Relationship Type="http://schemas.openxmlformats.org/officeDocument/2006/relationships/slide" Target="/ppt/slides/slide2.xml" Id="R4f15676adba647bc" /><Relationship Type="http://schemas.openxmlformats.org/officeDocument/2006/relationships/slide" Target="/ppt/slides/slide3.xml" Id="R032828790984427c" /><Relationship Type="http://schemas.openxmlformats.org/officeDocument/2006/relationships/slide" Target="/ppt/slides/slide4.xml" Id="R287959fff3cc449e" /><Relationship Type="http://schemas.openxmlformats.org/officeDocument/2006/relationships/slide" Target="/ppt/slides/slide5.xml" Id="R709a0466e2f34288" /><Relationship Type="http://schemas.openxmlformats.org/officeDocument/2006/relationships/slide" Target="/ppt/slides/slide6.xml" Id="Rcc989a644678434f" /><Relationship Type="http://schemas.openxmlformats.org/officeDocument/2006/relationships/slide" Target="/ppt/slides/slide7.xml" Id="R0d2508929dae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b85fda88a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9e05ebb724a8c" /><Relationship Type="http://schemas.openxmlformats.org/officeDocument/2006/relationships/theme" Target="/ppt/slideMasters/theme/theme1.xml" Id="Rec1e2acaab87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9e05ebb72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ff80a9ea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e94c45168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b9cebdff0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12bdec661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8e2a0ec9245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15984d4fe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3a134a00f4f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ELIASSEN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495 895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1 574 713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FREDRIK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Saltnesstranda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997 251 458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ELIASSEN AS</a:t>
            </a:r>
          </a:p>
        </p:txBody>
      </p:sp>
    </p:spTree>
  </p:cSld>
  <p:clrMapOvr>
    <a:masterClrMapping xmlns:a="http://schemas.openxmlformats.org/drawingml/2006/main"/>
  </p:clrMapOvr>
</p:sld>
</file>