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730b5f7f204c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d71c3674cf4648"/>
  </p:sldMasterIdLst>
  <p:sldIdLst>
    <p:sldId xmlns:r="http://schemas.openxmlformats.org/officeDocument/2006/relationships" id="256" r:id="R6238e3ce7a7546ba"/>
    <p:sldId xmlns:r="http://schemas.openxmlformats.org/officeDocument/2006/relationships" id="257" r:id="Ra7321da3752249d9"/>
    <p:sldId xmlns:r="http://schemas.openxmlformats.org/officeDocument/2006/relationships" id="258" r:id="R121baa2203ef4b52"/>
    <p:sldId xmlns:r="http://schemas.openxmlformats.org/officeDocument/2006/relationships" id="259" r:id="R7ca73bd9ec5c401f"/>
    <p:sldId xmlns:r="http://schemas.openxmlformats.org/officeDocument/2006/relationships" id="260" r:id="R2b7de2d7efcf4abc"/>
    <p:sldId xmlns:r="http://schemas.openxmlformats.org/officeDocument/2006/relationships" id="261" r:id="R7bf43d8e92a742fb"/>
    <p:sldId xmlns:r="http://schemas.openxmlformats.org/officeDocument/2006/relationships" id="262" r:id="R5b73b0eb87ca48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71c3674cf4648" /><Relationship Type="http://schemas.openxmlformats.org/officeDocument/2006/relationships/slide" Target="/ppt/slides/slide1.xml" Id="R6238e3ce7a7546ba" /><Relationship Type="http://schemas.openxmlformats.org/officeDocument/2006/relationships/slide" Target="/ppt/slides/slide2.xml" Id="Ra7321da3752249d9" /><Relationship Type="http://schemas.openxmlformats.org/officeDocument/2006/relationships/slide" Target="/ppt/slides/slide3.xml" Id="R121baa2203ef4b52" /><Relationship Type="http://schemas.openxmlformats.org/officeDocument/2006/relationships/slide" Target="/ppt/slides/slide4.xml" Id="R7ca73bd9ec5c401f" /><Relationship Type="http://schemas.openxmlformats.org/officeDocument/2006/relationships/slide" Target="/ppt/slides/slide5.xml" Id="R2b7de2d7efcf4abc" /><Relationship Type="http://schemas.openxmlformats.org/officeDocument/2006/relationships/slide" Target="/ppt/slides/slide6.xml" Id="R7bf43d8e92a742fb" /><Relationship Type="http://schemas.openxmlformats.org/officeDocument/2006/relationships/slide" Target="/ppt/slides/slide7.xml" Id="R5b73b0eb87ca48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c8a1f974246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0fd6723b249a3" /><Relationship Type="http://schemas.openxmlformats.org/officeDocument/2006/relationships/theme" Target="/ppt/slideMasters/theme/theme1.xml" Id="R88c46b9e3d404b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c0fd6723b249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b8e5b6aa94b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7112d01484c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d3c9550db43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fdc8c586342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ac8d0b2874c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96765dc3c4c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02a92fb5f48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SORDAL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SORDAL BYGG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29 969 579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307 038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130 849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5 950 026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15 266 173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SORDAL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Lundevegen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4708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997 255 976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SORDAL BYGG AS</a:t>
            </a:r>
          </a:p>
        </p:txBody>
      </p:sp>
    </p:spTree>
  </p:cSld>
  <p:clrMapOvr>
    <a:masterClrMapping xmlns:a="http://schemas.openxmlformats.org/drawingml/2006/main"/>
  </p:clrMapOvr>
</p:sld>
</file>