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3823095f184b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efbd5cb03d4f6c"/>
  </p:sldMasterIdLst>
  <p:sldIdLst>
    <p:sldId xmlns:r="http://schemas.openxmlformats.org/officeDocument/2006/relationships" id="256" r:id="R5c61651abb4f41c0"/>
    <p:sldId xmlns:r="http://schemas.openxmlformats.org/officeDocument/2006/relationships" id="257" r:id="Rfd8d5c4f18ca4726"/>
    <p:sldId xmlns:r="http://schemas.openxmlformats.org/officeDocument/2006/relationships" id="258" r:id="R133c9902a0f941bf"/>
    <p:sldId xmlns:r="http://schemas.openxmlformats.org/officeDocument/2006/relationships" id="259" r:id="R6f5675f7f2ec4a59"/>
    <p:sldId xmlns:r="http://schemas.openxmlformats.org/officeDocument/2006/relationships" id="260" r:id="R5c0e45c1cab84711"/>
    <p:sldId xmlns:r="http://schemas.openxmlformats.org/officeDocument/2006/relationships" id="261" r:id="Rdb7e565437dd401f"/>
    <p:sldId xmlns:r="http://schemas.openxmlformats.org/officeDocument/2006/relationships" id="262" r:id="Rb31204c9780a48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efbd5cb03d4f6c" /><Relationship Type="http://schemas.openxmlformats.org/officeDocument/2006/relationships/slide" Target="/ppt/slides/slide1.xml" Id="R5c61651abb4f41c0" /><Relationship Type="http://schemas.openxmlformats.org/officeDocument/2006/relationships/slide" Target="/ppt/slides/slide2.xml" Id="Rfd8d5c4f18ca4726" /><Relationship Type="http://schemas.openxmlformats.org/officeDocument/2006/relationships/slide" Target="/ppt/slides/slide3.xml" Id="R133c9902a0f941bf" /><Relationship Type="http://schemas.openxmlformats.org/officeDocument/2006/relationships/slide" Target="/ppt/slides/slide4.xml" Id="R6f5675f7f2ec4a59" /><Relationship Type="http://schemas.openxmlformats.org/officeDocument/2006/relationships/slide" Target="/ppt/slides/slide5.xml" Id="R5c0e45c1cab84711" /><Relationship Type="http://schemas.openxmlformats.org/officeDocument/2006/relationships/slide" Target="/ppt/slides/slide6.xml" Id="Rdb7e565437dd401f" /><Relationship Type="http://schemas.openxmlformats.org/officeDocument/2006/relationships/slide" Target="/ppt/slides/slide7.xml" Id="Rb31204c9780a48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05489ad5e543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a1e4675564457" /><Relationship Type="http://schemas.openxmlformats.org/officeDocument/2006/relationships/theme" Target="/ppt/slideMasters/theme/theme1.xml" Id="Rb14ac600810e4e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3a1e46755644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cab13ee9545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40d67d9e04d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5b7caf08042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7ded1fd2e46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4b10ae0b045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6e41ab5b443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06ab576404a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SVENDSEN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 INVEST AS ble etablert [år] og holder til i Vennesla.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188 400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7 180 464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51 753 758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70 688 197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Heiseldalsvegen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4706 Vennesla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997 256 166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 INVEST AS</a:t>
            </a:r>
          </a:p>
        </p:txBody>
      </p:sp>
    </p:spTree>
  </p:cSld>
  <p:clrMapOvr>
    <a:masterClrMapping xmlns:a="http://schemas.openxmlformats.org/drawingml/2006/main"/>
  </p:clrMapOvr>
</p:sld>
</file>