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c7a0baf69a41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e956d6d01a42a8"/>
  </p:sldMasterIdLst>
  <p:sldIdLst>
    <p:sldId xmlns:r="http://schemas.openxmlformats.org/officeDocument/2006/relationships" id="256" r:id="R150ff282da634b88"/>
    <p:sldId xmlns:r="http://schemas.openxmlformats.org/officeDocument/2006/relationships" id="257" r:id="Rd4b22769ae0f4759"/>
    <p:sldId xmlns:r="http://schemas.openxmlformats.org/officeDocument/2006/relationships" id="258" r:id="R772b983540eb4648"/>
    <p:sldId xmlns:r="http://schemas.openxmlformats.org/officeDocument/2006/relationships" id="259" r:id="R2c5b5dc2885e489e"/>
    <p:sldId xmlns:r="http://schemas.openxmlformats.org/officeDocument/2006/relationships" id="260" r:id="Rcb2d625aacda4487"/>
    <p:sldId xmlns:r="http://schemas.openxmlformats.org/officeDocument/2006/relationships" id="261" r:id="Reb1a52a6b2c74947"/>
    <p:sldId xmlns:r="http://schemas.openxmlformats.org/officeDocument/2006/relationships" id="262" r:id="Rc39a785f18a844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e956d6d01a42a8" /><Relationship Type="http://schemas.openxmlformats.org/officeDocument/2006/relationships/slide" Target="/ppt/slides/slide1.xml" Id="R150ff282da634b88" /><Relationship Type="http://schemas.openxmlformats.org/officeDocument/2006/relationships/slide" Target="/ppt/slides/slide2.xml" Id="Rd4b22769ae0f4759" /><Relationship Type="http://schemas.openxmlformats.org/officeDocument/2006/relationships/slide" Target="/ppt/slides/slide3.xml" Id="R772b983540eb4648" /><Relationship Type="http://schemas.openxmlformats.org/officeDocument/2006/relationships/slide" Target="/ppt/slides/slide4.xml" Id="R2c5b5dc2885e489e" /><Relationship Type="http://schemas.openxmlformats.org/officeDocument/2006/relationships/slide" Target="/ppt/slides/slide5.xml" Id="Rcb2d625aacda4487" /><Relationship Type="http://schemas.openxmlformats.org/officeDocument/2006/relationships/slide" Target="/ppt/slides/slide6.xml" Id="Reb1a52a6b2c74947" /><Relationship Type="http://schemas.openxmlformats.org/officeDocument/2006/relationships/slide" Target="/ppt/slides/slide7.xml" Id="Rc39a785f18a844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251f2bb7b94c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4e8e3aca04c21" /><Relationship Type="http://schemas.openxmlformats.org/officeDocument/2006/relationships/theme" Target="/ppt/slideMasters/theme/theme1.xml" Id="Rae5dc38dbc6f43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b4e8e3aca04c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8339e690f43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56fba1a0e4f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48452173b40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8e8c674244b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8182f8cbd43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0fc9b6b004f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149af0ed44e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NIPET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NIPET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611 459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12 146 023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12 614 528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NINA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EILIN VIKSE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STINA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VEGARD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Restaurationveien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pettersen.nina@lyse.net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997 256 530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