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049c7b61b48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2267928b234f43"/>
  </p:sldMasterIdLst>
  <p:sldIdLst>
    <p:sldId xmlns:r="http://schemas.openxmlformats.org/officeDocument/2006/relationships" id="256" r:id="R5d068a8fa9054a1a"/>
    <p:sldId xmlns:r="http://schemas.openxmlformats.org/officeDocument/2006/relationships" id="257" r:id="Recc09bdb07a54c4f"/>
    <p:sldId xmlns:r="http://schemas.openxmlformats.org/officeDocument/2006/relationships" id="258" r:id="R6955f206a17a41bc"/>
    <p:sldId xmlns:r="http://schemas.openxmlformats.org/officeDocument/2006/relationships" id="259" r:id="Rfe7a651770bd42b4"/>
    <p:sldId xmlns:r="http://schemas.openxmlformats.org/officeDocument/2006/relationships" id="260" r:id="Rc64494fad19a4baf"/>
    <p:sldId xmlns:r="http://schemas.openxmlformats.org/officeDocument/2006/relationships" id="261" r:id="R2ac84c5496c74a24"/>
    <p:sldId xmlns:r="http://schemas.openxmlformats.org/officeDocument/2006/relationships" id="262" r:id="R61c6f68a9de1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2267928b234f43" /><Relationship Type="http://schemas.openxmlformats.org/officeDocument/2006/relationships/slide" Target="/ppt/slides/slide1.xml" Id="R5d068a8fa9054a1a" /><Relationship Type="http://schemas.openxmlformats.org/officeDocument/2006/relationships/slide" Target="/ppt/slides/slide2.xml" Id="Recc09bdb07a54c4f" /><Relationship Type="http://schemas.openxmlformats.org/officeDocument/2006/relationships/slide" Target="/ppt/slides/slide3.xml" Id="R6955f206a17a41bc" /><Relationship Type="http://schemas.openxmlformats.org/officeDocument/2006/relationships/slide" Target="/ppt/slides/slide4.xml" Id="Rfe7a651770bd42b4" /><Relationship Type="http://schemas.openxmlformats.org/officeDocument/2006/relationships/slide" Target="/ppt/slides/slide5.xml" Id="Rc64494fad19a4baf" /><Relationship Type="http://schemas.openxmlformats.org/officeDocument/2006/relationships/slide" Target="/ppt/slides/slide6.xml" Id="R2ac84c5496c74a24" /><Relationship Type="http://schemas.openxmlformats.org/officeDocument/2006/relationships/slide" Target="/ppt/slides/slide7.xml" Id="R61c6f68a9de1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e01960fb94e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53cb0338784ac6" /><Relationship Type="http://schemas.openxmlformats.org/officeDocument/2006/relationships/theme" Target="/ppt/slideMasters/theme/theme1.xml" Id="Re758995682d14f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53cb033878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de3897dcd46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3b3cc071e4f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03510228045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e1e7941834d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7be01d8e1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60a62eb2947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0f49ddbfb9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MAXRØR AS ble etablert [år] og holder til i Ulset.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5 060 113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503 014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1 689 316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NÅMDAL JONNY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KJETIL H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Myrdalskogen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5117 Ulset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997 265 696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MAXRØR AS</a:t>
            </a:r>
          </a:p>
        </p:txBody>
      </p:sp>
    </p:spTree>
  </p:cSld>
  <p:clrMapOvr>
    <a:masterClrMapping xmlns:a="http://schemas.openxmlformats.org/drawingml/2006/main"/>
  </p:clrMapOvr>
</p:sld>
</file>