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0716c09cb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c32b3943ae498c"/>
  </p:sldMasterIdLst>
  <p:sldIdLst>
    <p:sldId xmlns:r="http://schemas.openxmlformats.org/officeDocument/2006/relationships" id="256" r:id="R3f396f2c8a9c48c9"/>
    <p:sldId xmlns:r="http://schemas.openxmlformats.org/officeDocument/2006/relationships" id="257" r:id="R80f6c776dc3d4d1d"/>
    <p:sldId xmlns:r="http://schemas.openxmlformats.org/officeDocument/2006/relationships" id="258" r:id="Rad636736cdd549a9"/>
    <p:sldId xmlns:r="http://schemas.openxmlformats.org/officeDocument/2006/relationships" id="259" r:id="R339e5e3b40674ae9"/>
    <p:sldId xmlns:r="http://schemas.openxmlformats.org/officeDocument/2006/relationships" id="260" r:id="R2deed7fc67534a70"/>
    <p:sldId xmlns:r="http://schemas.openxmlformats.org/officeDocument/2006/relationships" id="261" r:id="Rca471f47338c4005"/>
    <p:sldId xmlns:r="http://schemas.openxmlformats.org/officeDocument/2006/relationships" id="262" r:id="Rbf59b9070ec0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32b3943ae498c" /><Relationship Type="http://schemas.openxmlformats.org/officeDocument/2006/relationships/slide" Target="/ppt/slides/slide1.xml" Id="R3f396f2c8a9c48c9" /><Relationship Type="http://schemas.openxmlformats.org/officeDocument/2006/relationships/slide" Target="/ppt/slides/slide2.xml" Id="R80f6c776dc3d4d1d" /><Relationship Type="http://schemas.openxmlformats.org/officeDocument/2006/relationships/slide" Target="/ppt/slides/slide3.xml" Id="Rad636736cdd549a9" /><Relationship Type="http://schemas.openxmlformats.org/officeDocument/2006/relationships/slide" Target="/ppt/slides/slide4.xml" Id="R339e5e3b40674ae9" /><Relationship Type="http://schemas.openxmlformats.org/officeDocument/2006/relationships/slide" Target="/ppt/slides/slide5.xml" Id="R2deed7fc67534a70" /><Relationship Type="http://schemas.openxmlformats.org/officeDocument/2006/relationships/slide" Target="/ppt/slides/slide6.xml" Id="Rca471f47338c4005" /><Relationship Type="http://schemas.openxmlformats.org/officeDocument/2006/relationships/slide" Target="/ppt/slides/slide7.xml" Id="Rbf59b9070ec0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9dd536cc7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b208e3f844fa" /><Relationship Type="http://schemas.openxmlformats.org/officeDocument/2006/relationships/theme" Target="/ppt/slideMasters/theme/theme1.xml" Id="Rc53a248ab6cb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2b208e3f8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966cc694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1ca0da7d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bce34018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225276d5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d90efc7d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025fbcab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db1e1c219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BILLAG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BILLAG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BILLAG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BILLAG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BILLAG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BILLAG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29 804 113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122 082 367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225 258 110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BILLAG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KOMMUNE  –  28,2 %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KOMMUNE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KOMMUNE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HØYANGER KOMMUNE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BREMANGER KOMMUNE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KOMMUNE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BILLAG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Storehagen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72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post@firda-billag.no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www.firda-billag.no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997 269 853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BILLAG AS</a:t>
            </a:r>
          </a:p>
        </p:txBody>
      </p:sp>
    </p:spTree>
  </p:cSld>
  <p:clrMapOvr>
    <a:masterClrMapping xmlns:a="http://schemas.openxmlformats.org/drawingml/2006/main"/>
  </p:clrMapOvr>
</p:sld>
</file>