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42a13ad5780496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49593a9eca54c8e"/>
  </p:sldMasterIdLst>
  <p:sldIdLst>
    <p:sldId xmlns:r="http://schemas.openxmlformats.org/officeDocument/2006/relationships" id="256" r:id="Rccf172d7392b4826"/>
    <p:sldId xmlns:r="http://schemas.openxmlformats.org/officeDocument/2006/relationships" id="257" r:id="R7f8ab94cfac6489c"/>
    <p:sldId xmlns:r="http://schemas.openxmlformats.org/officeDocument/2006/relationships" id="258" r:id="Rb676131a8d224164"/>
    <p:sldId xmlns:r="http://schemas.openxmlformats.org/officeDocument/2006/relationships" id="259" r:id="R527c95539d3a4d34"/>
    <p:sldId xmlns:r="http://schemas.openxmlformats.org/officeDocument/2006/relationships" id="260" r:id="R506157f929224654"/>
    <p:sldId xmlns:r="http://schemas.openxmlformats.org/officeDocument/2006/relationships" id="261" r:id="Rddd17ccab2534129"/>
    <p:sldId xmlns:r="http://schemas.openxmlformats.org/officeDocument/2006/relationships" id="262" r:id="R397637c7aa6f4f4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9593a9eca54c8e" /><Relationship Type="http://schemas.openxmlformats.org/officeDocument/2006/relationships/slide" Target="/ppt/slides/slide1.xml" Id="Rccf172d7392b4826" /><Relationship Type="http://schemas.openxmlformats.org/officeDocument/2006/relationships/slide" Target="/ppt/slides/slide2.xml" Id="R7f8ab94cfac6489c" /><Relationship Type="http://schemas.openxmlformats.org/officeDocument/2006/relationships/slide" Target="/ppt/slides/slide3.xml" Id="Rb676131a8d224164" /><Relationship Type="http://schemas.openxmlformats.org/officeDocument/2006/relationships/slide" Target="/ppt/slides/slide4.xml" Id="R527c95539d3a4d34" /><Relationship Type="http://schemas.openxmlformats.org/officeDocument/2006/relationships/slide" Target="/ppt/slides/slide5.xml" Id="R506157f929224654" /><Relationship Type="http://schemas.openxmlformats.org/officeDocument/2006/relationships/slide" Target="/ppt/slides/slide6.xml" Id="Rddd17ccab2534129" /><Relationship Type="http://schemas.openxmlformats.org/officeDocument/2006/relationships/slide" Target="/ppt/slides/slide7.xml" Id="R397637c7aa6f4f4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ac46145e50491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1e3edbce214315" /><Relationship Type="http://schemas.openxmlformats.org/officeDocument/2006/relationships/theme" Target="/ppt/slideMasters/theme/theme1.xml" Id="R5fe905c449524e2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41e3edbce21431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2b2e3382be430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f7b815e65e4b5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3314c21584478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6f5d092eca431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6ce0ab38c2491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7e2c8d10b34e0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ca10b3b75548f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KUPPI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KUPPI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KUPPI INVEST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KUPPI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KUPPI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KUPPI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−124 458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1 630 460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12 016 277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12 016 277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KUPPI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JØRGENSEN KNUT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KUPPI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997 269 993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KUPPI INVEST AS</a:t>
            </a:r>
          </a:p>
        </p:txBody>
      </p:sp>
    </p:spTree>
  </p:cSld>
  <p:clrMapOvr>
    <a:masterClrMapping xmlns:a="http://schemas.openxmlformats.org/drawingml/2006/main"/>
  </p:clrMapOvr>
</p:sld>
</file>